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9"/>
  </p:notesMasterIdLst>
  <p:sldIdLst>
    <p:sldId id="275" r:id="rId2"/>
    <p:sldId id="264" r:id="rId3"/>
    <p:sldId id="265" r:id="rId4"/>
    <p:sldId id="288" r:id="rId5"/>
    <p:sldId id="289" r:id="rId6"/>
    <p:sldId id="290" r:id="rId7"/>
    <p:sldId id="291" r:id="rId8"/>
    <p:sldId id="292" r:id="rId9"/>
    <p:sldId id="293" r:id="rId10"/>
    <p:sldId id="266" r:id="rId11"/>
    <p:sldId id="259" r:id="rId12"/>
    <p:sldId id="260" r:id="rId13"/>
    <p:sldId id="267" r:id="rId14"/>
    <p:sldId id="261" r:id="rId15"/>
    <p:sldId id="262" r:id="rId16"/>
    <p:sldId id="263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96" r:id="rId25"/>
    <p:sldId id="294" r:id="rId26"/>
    <p:sldId id="276" r:id="rId27"/>
    <p:sldId id="286" r:id="rId28"/>
    <p:sldId id="287" r:id="rId29"/>
    <p:sldId id="297" r:id="rId30"/>
    <p:sldId id="282" r:id="rId31"/>
    <p:sldId id="283" r:id="rId32"/>
    <p:sldId id="284" r:id="rId33"/>
    <p:sldId id="285" r:id="rId34"/>
    <p:sldId id="277" r:id="rId35"/>
    <p:sldId id="280" r:id="rId36"/>
    <p:sldId id="281" r:id="rId37"/>
    <p:sldId id="295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Gooti\Desktop\Tennis%20Excel.jpeg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ndrewschneider:Downloads:Data%20Summary-7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ndrewschneider:Downloads:Data%20Summary-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673306565156242"/>
          <c:y val="0.11607159129558697"/>
          <c:w val="0.8377490216177863"/>
          <c:h val="0.767727077913790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'Figure 3 (% Specialize)'!$D$1</c:f>
              <c:strCache>
                <c:ptCount val="1"/>
                <c:pt idx="0">
                  <c:v>% Specialization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3 (% Specialize)'!$A$2:$A$10</c:f>
              <c:strCache>
                <c:ptCount val="9"/>
                <c:pt idx="0">
                  <c:v>&lt;10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</c:strCache>
            </c:strRef>
          </c:cat>
          <c:val>
            <c:numRef>
              <c:f>'Figure 3 (% Specialize)'!$D$2:$D$10</c:f>
              <c:numCache>
                <c:formatCode>0%</c:formatCode>
                <c:ptCount val="9"/>
                <c:pt idx="0">
                  <c:v>0.5769230769230822</c:v>
                </c:pt>
                <c:pt idx="1">
                  <c:v>0.625000000000003</c:v>
                </c:pt>
                <c:pt idx="2">
                  <c:v>0.61000000000000065</c:v>
                </c:pt>
                <c:pt idx="3">
                  <c:v>0.54651162790697649</c:v>
                </c:pt>
                <c:pt idx="4">
                  <c:v>0.71264367816092289</c:v>
                </c:pt>
                <c:pt idx="5">
                  <c:v>0.83783783783783783</c:v>
                </c:pt>
                <c:pt idx="6">
                  <c:v>0.79365079365079716</c:v>
                </c:pt>
                <c:pt idx="7">
                  <c:v>0.875000000000003</c:v>
                </c:pt>
                <c:pt idx="8">
                  <c:v>0.95238095238095233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0591232"/>
        <c:axId val="200983680"/>
      </c:barChart>
      <c:catAx>
        <c:axId val="2005912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9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Age</a:t>
                </a:r>
              </a:p>
            </c:rich>
          </c:tx>
          <c:layout>
            <c:manualLayout>
              <c:xMode val="edge"/>
              <c:yMode val="edge"/>
              <c:x val="0.53476864423427495"/>
              <c:y val="0.90709154747138065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09836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098368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>
                  <a:alpha val="0"/>
                </a:srgbClr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Percent Specializing</a:t>
                </a:r>
              </a:p>
            </c:rich>
          </c:tx>
          <c:layout>
            <c:manualLayout>
              <c:xMode val="edge"/>
              <c:yMode val="edge"/>
              <c:x val="2.6490087640087971E-2"/>
              <c:y val="0.28117392980918832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0591232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518518518518517E-2"/>
          <c:y val="0.13508241229546067"/>
          <c:w val="0.79487399144551374"/>
          <c:h val="0.8312451957738055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Rate of Specialization</c:v>
                </c:pt>
              </c:strCache>
            </c:strRef>
          </c:tx>
          <c:explosion val="25"/>
          <c:dPt>
            <c:idx val="2"/>
            <c:bubble3D val="0"/>
            <c:spPr>
              <a:ln>
                <a:solidFill>
                  <a:srgbClr val="FF0000"/>
                </a:solidFill>
              </a:ln>
            </c:spPr>
          </c:dPt>
          <c:cat>
            <c:strRef>
              <c:f>Sheet1!$A$2:$A$5</c:f>
              <c:strCache>
                <c:ptCount val="3"/>
                <c:pt idx="0">
                  <c:v>Low</c:v>
                </c:pt>
                <c:pt idx="1">
                  <c:v>Moderate</c:v>
                </c:pt>
                <c:pt idx="2">
                  <c:v>High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38.200000000000003</c:v>
                </c:pt>
                <c:pt idx="1">
                  <c:v>33.700000000000003</c:v>
                </c:pt>
                <c:pt idx="2">
                  <c:v>28.1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baseline="0"/>
              <a:t>Motion Analysis in Tennis Only Adolescents versus Multisport Adolescents</a:t>
            </a:r>
            <a:endParaRPr lang="en-US" sz="1100"/>
          </a:p>
        </c:rich>
      </c:tx>
      <c:layout>
        <c:manualLayout>
          <c:xMode val="edge"/>
          <c:yMode val="edge"/>
          <c:x val="0.147267242636337"/>
          <c:y val="1.0038546436925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9238480606590844"/>
          <c:y val="0.27222532069157834"/>
          <c:w val="0.63425798337707784"/>
          <c:h val="0.442956764295676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'Kids Final Data'!$A$1</c:f>
              <c:strCache>
                <c:ptCount val="1"/>
                <c:pt idx="0">
                  <c:v>Tennis Only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'Kids Final Data'!$O$2:$R$2</c:f>
              <c:strCache>
                <c:ptCount val="4"/>
                <c:pt idx="0">
                  <c:v>Week sedentary motion </c:v>
                </c:pt>
                <c:pt idx="1">
                  <c:v>Week light motion </c:v>
                </c:pt>
                <c:pt idx="2">
                  <c:v>Week moderate motion </c:v>
                </c:pt>
                <c:pt idx="3">
                  <c:v>Week vigorous motion </c:v>
                </c:pt>
              </c:strCache>
            </c:strRef>
          </c:cat>
          <c:val>
            <c:numRef>
              <c:f>'Kids Final Data'!$O$11:$R$11</c:f>
              <c:numCache>
                <c:formatCode>0.00</c:formatCode>
                <c:ptCount val="4"/>
                <c:pt idx="0">
                  <c:v>7048</c:v>
                </c:pt>
                <c:pt idx="1">
                  <c:v>1196</c:v>
                </c:pt>
                <c:pt idx="2">
                  <c:v>657.25</c:v>
                </c:pt>
                <c:pt idx="3">
                  <c:v>90.75</c:v>
                </c:pt>
              </c:numCache>
            </c:numRef>
          </c:val>
        </c:ser>
        <c:ser>
          <c:idx val="1"/>
          <c:order val="1"/>
          <c:tx>
            <c:strRef>
              <c:f>'Kids Final Data'!$A$13</c:f>
              <c:strCache>
                <c:ptCount val="1"/>
                <c:pt idx="0">
                  <c:v>Multiple sports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'Kids Final Data'!$O$2:$R$2</c:f>
              <c:strCache>
                <c:ptCount val="4"/>
                <c:pt idx="0">
                  <c:v>Week sedentary motion </c:v>
                </c:pt>
                <c:pt idx="1">
                  <c:v>Week light motion </c:v>
                </c:pt>
                <c:pt idx="2">
                  <c:v>Week moderate motion </c:v>
                </c:pt>
                <c:pt idx="3">
                  <c:v>Week vigorous motion </c:v>
                </c:pt>
              </c:strCache>
            </c:strRef>
          </c:cat>
          <c:val>
            <c:numRef>
              <c:f>'Kids Final Data'!$O$22:$R$22</c:f>
              <c:numCache>
                <c:formatCode>0.00</c:formatCode>
                <c:ptCount val="4"/>
                <c:pt idx="0">
                  <c:v>7064</c:v>
                </c:pt>
                <c:pt idx="1">
                  <c:v>1420.333333333333</c:v>
                </c:pt>
                <c:pt idx="2">
                  <c:v>510</c:v>
                </c:pt>
                <c:pt idx="3">
                  <c:v>0.33333333333333298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1302016"/>
        <c:axId val="201303936"/>
      </c:barChart>
      <c:catAx>
        <c:axId val="2013020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Degree of Motion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303936"/>
        <c:crosses val="autoZero"/>
        <c:auto val="1"/>
        <c:lblAlgn val="ctr"/>
        <c:lblOffset val="100"/>
        <c:noMultiLvlLbl val="0"/>
      </c:catAx>
      <c:valAx>
        <c:axId val="201303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Minutes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302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100" b="0" i="0" baseline="0">
                <a:effectLst/>
              </a:rPr>
              <a:t>Motion Analysis in Parents of Tennis Only Adolescents versus Parents of Multisport Adolescents</a:t>
            </a:r>
            <a:endParaRPr lang="en-US" sz="110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6471986023259104E-2"/>
          <c:y val="0.27208616462493201"/>
          <c:w val="0.81533250414994995"/>
          <c:h val="0.566951903401311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'Parents Final Data'!$N$12</c:f>
              <c:strCache>
                <c:ptCount val="1"/>
                <c:pt idx="0">
                  <c:v>Tennis Only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'Parents Final Data'!$O$11:$R$11</c:f>
              <c:strCache>
                <c:ptCount val="4"/>
                <c:pt idx="0">
                  <c:v>Week sedentary motion </c:v>
                </c:pt>
                <c:pt idx="1">
                  <c:v>Week light motion</c:v>
                </c:pt>
                <c:pt idx="2">
                  <c:v>Week moderate motion </c:v>
                </c:pt>
                <c:pt idx="3">
                  <c:v>Week vigorous motion </c:v>
                </c:pt>
              </c:strCache>
            </c:strRef>
          </c:cat>
          <c:val>
            <c:numRef>
              <c:f>'Parents Final Data'!$O$12:$R$12</c:f>
              <c:numCache>
                <c:formatCode>0.00</c:formatCode>
                <c:ptCount val="4"/>
                <c:pt idx="0">
                  <c:v>6739.5</c:v>
                </c:pt>
                <c:pt idx="1">
                  <c:v>1398.25</c:v>
                </c:pt>
                <c:pt idx="2">
                  <c:v>825</c:v>
                </c:pt>
                <c:pt idx="3">
                  <c:v>33.25</c:v>
                </c:pt>
              </c:numCache>
            </c:numRef>
          </c:val>
        </c:ser>
        <c:ser>
          <c:idx val="1"/>
          <c:order val="1"/>
          <c:tx>
            <c:strRef>
              <c:f>'Parents Final Data'!$N$13</c:f>
              <c:strCache>
                <c:ptCount val="1"/>
                <c:pt idx="0">
                  <c:v>Multi Sport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'Parents Final Data'!$O$11:$R$11</c:f>
              <c:strCache>
                <c:ptCount val="4"/>
                <c:pt idx="0">
                  <c:v>Week sedentary motion </c:v>
                </c:pt>
                <c:pt idx="1">
                  <c:v>Week light motion</c:v>
                </c:pt>
                <c:pt idx="2">
                  <c:v>Week moderate motion </c:v>
                </c:pt>
                <c:pt idx="3">
                  <c:v>Week vigorous motion </c:v>
                </c:pt>
              </c:strCache>
            </c:strRef>
          </c:cat>
          <c:val>
            <c:numRef>
              <c:f>'Parents Final Data'!$O$13:$R$13</c:f>
              <c:numCache>
                <c:formatCode>0.00</c:formatCode>
                <c:ptCount val="4"/>
                <c:pt idx="0">
                  <c:v>7490.6666666666697</c:v>
                </c:pt>
                <c:pt idx="1">
                  <c:v>1178.666666666667</c:v>
                </c:pt>
                <c:pt idx="2">
                  <c:v>330.66666666666657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1364608"/>
        <c:axId val="201366528"/>
      </c:barChart>
      <c:catAx>
        <c:axId val="2013646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Degree of Motion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366528"/>
        <c:crosses val="autoZero"/>
        <c:auto val="1"/>
        <c:lblAlgn val="ctr"/>
        <c:lblOffset val="100"/>
        <c:noMultiLvlLbl val="0"/>
      </c:catAx>
      <c:valAx>
        <c:axId val="201366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Minutes</a:t>
                </a:r>
              </a:p>
            </c:rich>
          </c:tx>
          <c:layout>
            <c:manualLayout>
              <c:xMode val="edge"/>
              <c:yMode val="edge"/>
              <c:x val="7.17592592592593E-2"/>
              <c:y val="0.4784283847110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364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3026939340916"/>
          <c:y val="0.31043743711979799"/>
          <c:w val="0.146973060659084"/>
          <c:h val="0.2304211036413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AD2F4B-E805-4945-B3C6-D217C0AC4D4F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EA090E-0068-469C-8AA3-C8B152A6272C}">
      <dgm:prSet phldrT="[Text]"/>
      <dgm:spPr/>
      <dgm:t>
        <a:bodyPr/>
        <a:lstStyle/>
        <a:p>
          <a:r>
            <a:rPr lang="en-US" smtClean="0"/>
            <a:t>Median 16-20 hours/week training</a:t>
          </a:r>
          <a:endParaRPr lang="en-US" dirty="0"/>
        </a:p>
      </dgm:t>
    </dgm:pt>
    <dgm:pt modelId="{4753AFCE-F5CF-4E80-B074-696F5B4E6FE3}" type="parTrans" cxnId="{8A7548CB-7496-4258-9ECF-4B00943F3455}">
      <dgm:prSet/>
      <dgm:spPr/>
      <dgm:t>
        <a:bodyPr/>
        <a:lstStyle/>
        <a:p>
          <a:endParaRPr lang="en-US"/>
        </a:p>
      </dgm:t>
    </dgm:pt>
    <dgm:pt modelId="{7E2A0D1F-97AA-44E8-BD43-71122E735BF6}" type="sibTrans" cxnId="{8A7548CB-7496-4258-9ECF-4B00943F3455}">
      <dgm:prSet/>
      <dgm:spPr/>
      <dgm:t>
        <a:bodyPr/>
        <a:lstStyle/>
        <a:p>
          <a:endParaRPr lang="en-US"/>
        </a:p>
      </dgm:t>
    </dgm:pt>
    <dgm:pt modelId="{6B3AFC37-D549-4456-8A79-41A7D79D32A7}">
      <dgm:prSet/>
      <dgm:spPr/>
      <dgm:t>
        <a:bodyPr/>
        <a:lstStyle/>
        <a:p>
          <a:r>
            <a:rPr lang="en-US" smtClean="0"/>
            <a:t>11-25 tournaments/year</a:t>
          </a:r>
          <a:endParaRPr lang="en-US" dirty="0" smtClean="0"/>
        </a:p>
      </dgm:t>
    </dgm:pt>
    <dgm:pt modelId="{1A749241-5F00-46A7-9E1C-CA10A63A752F}" type="parTrans" cxnId="{5BA485AE-BA81-4659-AD28-106E9A82A7AC}">
      <dgm:prSet/>
      <dgm:spPr/>
      <dgm:t>
        <a:bodyPr/>
        <a:lstStyle/>
        <a:p>
          <a:endParaRPr lang="en-US"/>
        </a:p>
      </dgm:t>
    </dgm:pt>
    <dgm:pt modelId="{1F7E5CB1-E15C-4F58-B29C-A566FE9C789D}" type="sibTrans" cxnId="{5BA485AE-BA81-4659-AD28-106E9A82A7AC}">
      <dgm:prSet/>
      <dgm:spPr/>
      <dgm:t>
        <a:bodyPr/>
        <a:lstStyle/>
        <a:p>
          <a:endParaRPr lang="en-US"/>
        </a:p>
      </dgm:t>
    </dgm:pt>
    <dgm:pt modelId="{1C7E6DE0-AEA6-498A-824F-2D067CA3EC8B}">
      <dgm:prSet/>
      <dgm:spPr/>
      <dgm:t>
        <a:bodyPr/>
        <a:lstStyle/>
        <a:p>
          <a:r>
            <a:rPr lang="en-US" dirty="0" smtClean="0"/>
            <a:t>70% specialized in tennis</a:t>
          </a:r>
        </a:p>
      </dgm:t>
    </dgm:pt>
    <dgm:pt modelId="{72CCBDB2-EDA4-4B8B-B1A1-5F8C051F2F21}" type="parTrans" cxnId="{32E07CBE-34FF-46B7-A2F7-A361CA1761F8}">
      <dgm:prSet/>
      <dgm:spPr/>
      <dgm:t>
        <a:bodyPr/>
        <a:lstStyle/>
        <a:p>
          <a:endParaRPr lang="en-US"/>
        </a:p>
      </dgm:t>
    </dgm:pt>
    <dgm:pt modelId="{3069DD00-A656-40D1-A573-EA3C59C1E7E0}" type="sibTrans" cxnId="{32E07CBE-34FF-46B7-A2F7-A361CA1761F8}">
      <dgm:prSet/>
      <dgm:spPr/>
      <dgm:t>
        <a:bodyPr/>
        <a:lstStyle/>
        <a:p>
          <a:endParaRPr lang="en-US"/>
        </a:p>
      </dgm:t>
    </dgm:pt>
    <dgm:pt modelId="{23859C43-8D1D-437E-863A-AABBCC3FE87A}">
      <dgm:prSet/>
      <dgm:spPr/>
      <dgm:t>
        <a:bodyPr/>
        <a:lstStyle/>
        <a:p>
          <a:r>
            <a:rPr lang="en-US" sz="2200" dirty="0" smtClean="0"/>
            <a:t>Mean age 10.4</a:t>
          </a:r>
        </a:p>
      </dgm:t>
    </dgm:pt>
    <dgm:pt modelId="{BF93F06B-2073-4DEA-8B32-4CF6FCAAEE5A}" type="parTrans" cxnId="{FCFC1599-EC89-448E-889A-CA0DE03C52FD}">
      <dgm:prSet/>
      <dgm:spPr/>
      <dgm:t>
        <a:bodyPr/>
        <a:lstStyle/>
        <a:p>
          <a:endParaRPr lang="en-US"/>
        </a:p>
      </dgm:t>
    </dgm:pt>
    <dgm:pt modelId="{2A79CF4A-6353-42EE-AB51-A4355FDA023D}" type="sibTrans" cxnId="{FCFC1599-EC89-448E-889A-CA0DE03C52FD}">
      <dgm:prSet/>
      <dgm:spPr/>
      <dgm:t>
        <a:bodyPr/>
        <a:lstStyle/>
        <a:p>
          <a:endParaRPr lang="en-US"/>
        </a:p>
      </dgm:t>
    </dgm:pt>
    <dgm:pt modelId="{DDBDBEF0-27F3-445B-AEC1-59606769C6F5}">
      <dgm:prSet custT="1"/>
      <dgm:spPr/>
      <dgm:t>
        <a:bodyPr/>
        <a:lstStyle/>
        <a:p>
          <a:r>
            <a:rPr lang="en-US" sz="2000" dirty="0" smtClean="0"/>
            <a:t>	</a:t>
          </a:r>
          <a:r>
            <a:rPr lang="en-US" sz="2000" dirty="0" err="1" smtClean="0"/>
            <a:t>Jayanthi</a:t>
          </a:r>
          <a:r>
            <a:rPr lang="en-US" sz="2000" dirty="0" smtClean="0"/>
            <a:t> et al, Journal Med </a:t>
          </a:r>
          <a:r>
            <a:rPr lang="en-US" sz="2000" dirty="0" err="1" smtClean="0"/>
            <a:t>Sci</a:t>
          </a:r>
          <a:r>
            <a:rPr lang="en-US" sz="2000" dirty="0" smtClean="0"/>
            <a:t> Ten 2009</a:t>
          </a:r>
          <a:endParaRPr lang="en-US" sz="2200" dirty="0"/>
        </a:p>
      </dgm:t>
    </dgm:pt>
    <dgm:pt modelId="{01B263F1-BDCC-4B1C-A8E1-4CEBB4B57BC2}" type="parTrans" cxnId="{6D01D24B-9291-496A-8D09-6DBD7EBFB660}">
      <dgm:prSet/>
      <dgm:spPr/>
      <dgm:t>
        <a:bodyPr/>
        <a:lstStyle/>
        <a:p>
          <a:endParaRPr lang="en-US"/>
        </a:p>
      </dgm:t>
    </dgm:pt>
    <dgm:pt modelId="{0ED78885-9FDF-4177-AD32-A62B97956901}" type="sibTrans" cxnId="{6D01D24B-9291-496A-8D09-6DBD7EBFB660}">
      <dgm:prSet/>
      <dgm:spPr/>
      <dgm:t>
        <a:bodyPr/>
        <a:lstStyle/>
        <a:p>
          <a:endParaRPr lang="en-US"/>
        </a:p>
      </dgm:t>
    </dgm:pt>
    <dgm:pt modelId="{4390C1AD-455F-4CE8-B2FD-0EECDBF9DC04}" type="pres">
      <dgm:prSet presAssocID="{61AD2F4B-E805-4945-B3C6-D217C0AC4D4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0C88B5-CDC1-43F6-934D-71F774038C28}" type="pres">
      <dgm:prSet presAssocID="{B3EA090E-0068-469C-8AA3-C8B152A6272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677491-14D1-4268-BFC9-B917065B41EE}" type="pres">
      <dgm:prSet presAssocID="{7E2A0D1F-97AA-44E8-BD43-71122E735BF6}" presName="spacer" presStyleCnt="0"/>
      <dgm:spPr/>
    </dgm:pt>
    <dgm:pt modelId="{C2C645E2-A0CE-471D-BCB7-0F74D9358510}" type="pres">
      <dgm:prSet presAssocID="{6B3AFC37-D549-4456-8A79-41A7D79D32A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E22E3C-11E7-4394-8E50-8DC92093110A}" type="pres">
      <dgm:prSet presAssocID="{1F7E5CB1-E15C-4F58-B29C-A566FE9C789D}" presName="spacer" presStyleCnt="0"/>
      <dgm:spPr/>
    </dgm:pt>
    <dgm:pt modelId="{F53891D3-0F98-4D18-9773-26F13F3B7BFA}" type="pres">
      <dgm:prSet presAssocID="{1C7E6DE0-AEA6-498A-824F-2D067CA3EC8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2AF4F9-38F9-48C9-B754-A4E3ACB99B47}" type="pres">
      <dgm:prSet presAssocID="{1C7E6DE0-AEA6-498A-824F-2D067CA3EC8B}" presName="childText" presStyleLbl="revTx" presStyleIdx="0" presStyleCnt="1" custLinFactY="74835" custLinFactNeighborX="22695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A485AE-BA81-4659-AD28-106E9A82A7AC}" srcId="{61AD2F4B-E805-4945-B3C6-D217C0AC4D4F}" destId="{6B3AFC37-D549-4456-8A79-41A7D79D32A7}" srcOrd="1" destOrd="0" parTransId="{1A749241-5F00-46A7-9E1C-CA10A63A752F}" sibTransId="{1F7E5CB1-E15C-4F58-B29C-A566FE9C789D}"/>
    <dgm:cxn modelId="{ECC3C904-24D6-4566-87B1-4038810797F1}" type="presOf" srcId="{61AD2F4B-E805-4945-B3C6-D217C0AC4D4F}" destId="{4390C1AD-455F-4CE8-B2FD-0EECDBF9DC04}" srcOrd="0" destOrd="0" presId="urn:microsoft.com/office/officeart/2005/8/layout/vList2"/>
    <dgm:cxn modelId="{87FFA77B-E415-47E2-8A13-6BFB53B3F961}" type="presOf" srcId="{6B3AFC37-D549-4456-8A79-41A7D79D32A7}" destId="{C2C645E2-A0CE-471D-BCB7-0F74D9358510}" srcOrd="0" destOrd="0" presId="urn:microsoft.com/office/officeart/2005/8/layout/vList2"/>
    <dgm:cxn modelId="{6D01D24B-9291-496A-8D09-6DBD7EBFB660}" srcId="{23859C43-8D1D-437E-863A-AABBCC3FE87A}" destId="{DDBDBEF0-27F3-445B-AEC1-59606769C6F5}" srcOrd="0" destOrd="0" parTransId="{01B263F1-BDCC-4B1C-A8E1-4CEBB4B57BC2}" sibTransId="{0ED78885-9FDF-4177-AD32-A62B97956901}"/>
    <dgm:cxn modelId="{7D3C1EC2-CD8C-40EE-A50D-B6B087253C6B}" type="presOf" srcId="{23859C43-8D1D-437E-863A-AABBCC3FE87A}" destId="{2D2AF4F9-38F9-48C9-B754-A4E3ACB99B47}" srcOrd="0" destOrd="0" presId="urn:microsoft.com/office/officeart/2005/8/layout/vList2"/>
    <dgm:cxn modelId="{85A0BA38-C7CE-40DC-96F4-D4310B463AD5}" type="presOf" srcId="{B3EA090E-0068-469C-8AA3-C8B152A6272C}" destId="{970C88B5-CDC1-43F6-934D-71F774038C28}" srcOrd="0" destOrd="0" presId="urn:microsoft.com/office/officeart/2005/8/layout/vList2"/>
    <dgm:cxn modelId="{CC303A2A-F806-43CC-9831-A0700B79D117}" type="presOf" srcId="{DDBDBEF0-27F3-445B-AEC1-59606769C6F5}" destId="{2D2AF4F9-38F9-48C9-B754-A4E3ACB99B47}" srcOrd="0" destOrd="1" presId="urn:microsoft.com/office/officeart/2005/8/layout/vList2"/>
    <dgm:cxn modelId="{8A7548CB-7496-4258-9ECF-4B00943F3455}" srcId="{61AD2F4B-E805-4945-B3C6-D217C0AC4D4F}" destId="{B3EA090E-0068-469C-8AA3-C8B152A6272C}" srcOrd="0" destOrd="0" parTransId="{4753AFCE-F5CF-4E80-B074-696F5B4E6FE3}" sibTransId="{7E2A0D1F-97AA-44E8-BD43-71122E735BF6}"/>
    <dgm:cxn modelId="{5AE53560-900B-4D81-B093-2D478AE391EA}" type="presOf" srcId="{1C7E6DE0-AEA6-498A-824F-2D067CA3EC8B}" destId="{F53891D3-0F98-4D18-9773-26F13F3B7BFA}" srcOrd="0" destOrd="0" presId="urn:microsoft.com/office/officeart/2005/8/layout/vList2"/>
    <dgm:cxn modelId="{FCFC1599-EC89-448E-889A-CA0DE03C52FD}" srcId="{1C7E6DE0-AEA6-498A-824F-2D067CA3EC8B}" destId="{23859C43-8D1D-437E-863A-AABBCC3FE87A}" srcOrd="0" destOrd="0" parTransId="{BF93F06B-2073-4DEA-8B32-4CF6FCAAEE5A}" sibTransId="{2A79CF4A-6353-42EE-AB51-A4355FDA023D}"/>
    <dgm:cxn modelId="{32E07CBE-34FF-46B7-A2F7-A361CA1761F8}" srcId="{61AD2F4B-E805-4945-B3C6-D217C0AC4D4F}" destId="{1C7E6DE0-AEA6-498A-824F-2D067CA3EC8B}" srcOrd="2" destOrd="0" parTransId="{72CCBDB2-EDA4-4B8B-B1A1-5F8C051F2F21}" sibTransId="{3069DD00-A656-40D1-A573-EA3C59C1E7E0}"/>
    <dgm:cxn modelId="{10A5DDE8-B452-4E8C-8C93-E324957867DE}" type="presParOf" srcId="{4390C1AD-455F-4CE8-B2FD-0EECDBF9DC04}" destId="{970C88B5-CDC1-43F6-934D-71F774038C28}" srcOrd="0" destOrd="0" presId="urn:microsoft.com/office/officeart/2005/8/layout/vList2"/>
    <dgm:cxn modelId="{D9DE425A-9C5C-472D-9001-C9D2C12AEDF8}" type="presParOf" srcId="{4390C1AD-455F-4CE8-B2FD-0EECDBF9DC04}" destId="{2D677491-14D1-4268-BFC9-B917065B41EE}" srcOrd="1" destOrd="0" presId="urn:microsoft.com/office/officeart/2005/8/layout/vList2"/>
    <dgm:cxn modelId="{1A42C9DE-7188-47DD-AE92-EB858A611C18}" type="presParOf" srcId="{4390C1AD-455F-4CE8-B2FD-0EECDBF9DC04}" destId="{C2C645E2-A0CE-471D-BCB7-0F74D9358510}" srcOrd="2" destOrd="0" presId="urn:microsoft.com/office/officeart/2005/8/layout/vList2"/>
    <dgm:cxn modelId="{D9F3CDAE-06C4-41D5-B366-BF688A09918C}" type="presParOf" srcId="{4390C1AD-455F-4CE8-B2FD-0EECDBF9DC04}" destId="{A2E22E3C-11E7-4394-8E50-8DC92093110A}" srcOrd="3" destOrd="0" presId="urn:microsoft.com/office/officeart/2005/8/layout/vList2"/>
    <dgm:cxn modelId="{EEABB89E-E4DB-4F02-840A-7E6221BE34C9}" type="presParOf" srcId="{4390C1AD-455F-4CE8-B2FD-0EECDBF9DC04}" destId="{F53891D3-0F98-4D18-9773-26F13F3B7BFA}" srcOrd="4" destOrd="0" presId="urn:microsoft.com/office/officeart/2005/8/layout/vList2"/>
    <dgm:cxn modelId="{650A1E19-009C-4905-9CC2-919DBCE949D7}" type="presParOf" srcId="{4390C1AD-455F-4CE8-B2FD-0EECDBF9DC04}" destId="{2D2AF4F9-38F9-48C9-B754-A4E3ACB99B47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D1FD3E-FBBD-4A7E-BBD2-84BAFB5C8F40}" type="doc">
      <dgm:prSet loTypeId="urn:microsoft.com/office/officeart/2005/8/layout/list1" loCatId="list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8DF027-E77C-49D6-B52F-BDC78A881078}">
      <dgm:prSet phldrT="[Text]"/>
      <dgm:spPr/>
      <dgm:t>
        <a:bodyPr/>
        <a:lstStyle/>
        <a:p>
          <a:r>
            <a:rPr lang="en-US" b="1" dirty="0" smtClean="0"/>
            <a:t>Competition</a:t>
          </a:r>
          <a:endParaRPr lang="en-US" dirty="0"/>
        </a:p>
      </dgm:t>
    </dgm:pt>
    <dgm:pt modelId="{50048A26-C32E-4FBD-9DF0-24F5F94731CD}" type="parTrans" cxnId="{B6899B35-559E-4D70-B4E6-4BA575619DBE}">
      <dgm:prSet/>
      <dgm:spPr/>
      <dgm:t>
        <a:bodyPr/>
        <a:lstStyle/>
        <a:p>
          <a:endParaRPr lang="en-US"/>
        </a:p>
      </dgm:t>
    </dgm:pt>
    <dgm:pt modelId="{E2693057-39CE-4968-B177-DEBDC52B5115}" type="sibTrans" cxnId="{B6899B35-559E-4D70-B4E6-4BA575619DBE}">
      <dgm:prSet/>
      <dgm:spPr/>
      <dgm:t>
        <a:bodyPr/>
        <a:lstStyle/>
        <a:p>
          <a:endParaRPr lang="en-US"/>
        </a:p>
      </dgm:t>
    </dgm:pt>
    <dgm:pt modelId="{8AA88FE6-1AF5-4AC2-82D3-11078BE85BEA}">
      <dgm:prSet/>
      <dgm:spPr/>
      <dgm:t>
        <a:bodyPr/>
        <a:lstStyle/>
        <a:p>
          <a:r>
            <a:rPr lang="en-US" smtClean="0"/>
            <a:t>Within a tournament</a:t>
          </a:r>
          <a:endParaRPr lang="en-US" dirty="0" smtClean="0"/>
        </a:p>
      </dgm:t>
    </dgm:pt>
    <dgm:pt modelId="{F69B3F9B-B7FE-40FD-B0E7-C30F184E72C2}" type="parTrans" cxnId="{4FC19AD0-45B2-4119-A6C7-ECA0CC45FE2E}">
      <dgm:prSet/>
      <dgm:spPr/>
      <dgm:t>
        <a:bodyPr/>
        <a:lstStyle/>
        <a:p>
          <a:endParaRPr lang="en-US"/>
        </a:p>
      </dgm:t>
    </dgm:pt>
    <dgm:pt modelId="{424BF1AE-35B0-40AE-BF8E-A35BD070347E}" type="sibTrans" cxnId="{4FC19AD0-45B2-4119-A6C7-ECA0CC45FE2E}">
      <dgm:prSet/>
      <dgm:spPr/>
      <dgm:t>
        <a:bodyPr/>
        <a:lstStyle/>
        <a:p>
          <a:endParaRPr lang="en-US"/>
        </a:p>
      </dgm:t>
    </dgm:pt>
    <dgm:pt modelId="{127ED9E6-0C97-46A1-9F64-A7109FA05250}">
      <dgm:prSet/>
      <dgm:spPr/>
      <dgm:t>
        <a:bodyPr/>
        <a:lstStyle/>
        <a:p>
          <a:r>
            <a:rPr lang="en-US" smtClean="0"/>
            <a:t>Annual match/tournament volume</a:t>
          </a:r>
          <a:endParaRPr lang="en-US" dirty="0" smtClean="0"/>
        </a:p>
      </dgm:t>
    </dgm:pt>
    <dgm:pt modelId="{B6728E83-440D-4FB0-A3AE-C146B259729A}" type="parTrans" cxnId="{7A00AFFA-C5C0-4BA6-856C-D35DC30521F4}">
      <dgm:prSet/>
      <dgm:spPr/>
      <dgm:t>
        <a:bodyPr/>
        <a:lstStyle/>
        <a:p>
          <a:endParaRPr lang="en-US"/>
        </a:p>
      </dgm:t>
    </dgm:pt>
    <dgm:pt modelId="{43B0F0EE-7DE6-4C7E-81FA-3A3CC95731BB}" type="sibTrans" cxnId="{7A00AFFA-C5C0-4BA6-856C-D35DC30521F4}">
      <dgm:prSet/>
      <dgm:spPr/>
      <dgm:t>
        <a:bodyPr/>
        <a:lstStyle/>
        <a:p>
          <a:endParaRPr lang="en-US"/>
        </a:p>
      </dgm:t>
    </dgm:pt>
    <dgm:pt modelId="{64694E3B-5ADF-414D-A24C-5CAB37367846}">
      <dgm:prSet/>
      <dgm:spPr/>
      <dgm:t>
        <a:bodyPr/>
        <a:lstStyle/>
        <a:p>
          <a:r>
            <a:rPr lang="en-US" b="1" smtClean="0"/>
            <a:t>Training </a:t>
          </a:r>
          <a:endParaRPr lang="en-US" b="1" dirty="0" smtClean="0"/>
        </a:p>
      </dgm:t>
    </dgm:pt>
    <dgm:pt modelId="{98E4E011-2CD7-48AD-8FDA-32AAA972E319}" type="parTrans" cxnId="{33B3BE3C-D9F9-482D-9240-014C651E41E7}">
      <dgm:prSet/>
      <dgm:spPr/>
      <dgm:t>
        <a:bodyPr/>
        <a:lstStyle/>
        <a:p>
          <a:endParaRPr lang="en-US"/>
        </a:p>
      </dgm:t>
    </dgm:pt>
    <dgm:pt modelId="{B705F49E-B94A-453E-A52C-F72263083C7C}" type="sibTrans" cxnId="{33B3BE3C-D9F9-482D-9240-014C651E41E7}">
      <dgm:prSet/>
      <dgm:spPr/>
      <dgm:t>
        <a:bodyPr/>
        <a:lstStyle/>
        <a:p>
          <a:endParaRPr lang="en-US"/>
        </a:p>
      </dgm:t>
    </dgm:pt>
    <dgm:pt modelId="{717A011A-B0F1-4BC9-8884-38D22BC197FA}">
      <dgm:prSet/>
      <dgm:spPr/>
      <dgm:t>
        <a:bodyPr/>
        <a:lstStyle/>
        <a:p>
          <a:r>
            <a:rPr lang="en-US" smtClean="0"/>
            <a:t>Weekly volumes</a:t>
          </a:r>
          <a:endParaRPr lang="en-US" dirty="0" smtClean="0"/>
        </a:p>
      </dgm:t>
    </dgm:pt>
    <dgm:pt modelId="{E0857F75-946A-4358-80AF-668E0D8B96B0}" type="parTrans" cxnId="{68BA2214-C338-4057-A425-95066217429E}">
      <dgm:prSet/>
      <dgm:spPr/>
      <dgm:t>
        <a:bodyPr/>
        <a:lstStyle/>
        <a:p>
          <a:endParaRPr lang="en-US"/>
        </a:p>
      </dgm:t>
    </dgm:pt>
    <dgm:pt modelId="{5A2CAAAD-91BE-4D47-8E76-56B912EF9A6F}" type="sibTrans" cxnId="{68BA2214-C338-4057-A425-95066217429E}">
      <dgm:prSet/>
      <dgm:spPr/>
      <dgm:t>
        <a:bodyPr/>
        <a:lstStyle/>
        <a:p>
          <a:endParaRPr lang="en-US"/>
        </a:p>
      </dgm:t>
    </dgm:pt>
    <dgm:pt modelId="{8D8D1A6B-5C6B-4EC2-8BC7-91F5AC576888}">
      <dgm:prSet/>
      <dgm:spPr/>
      <dgm:t>
        <a:bodyPr/>
        <a:lstStyle/>
        <a:p>
          <a:r>
            <a:rPr lang="en-US" dirty="0" smtClean="0"/>
            <a:t>Off court injury prevention</a:t>
          </a:r>
          <a:endParaRPr lang="en-US" dirty="0"/>
        </a:p>
      </dgm:t>
    </dgm:pt>
    <dgm:pt modelId="{E8EC29F8-CB48-4833-A609-DEF790A59771}" type="parTrans" cxnId="{119E1C6A-B491-4D86-B451-7F07C1FF3C4E}">
      <dgm:prSet/>
      <dgm:spPr/>
      <dgm:t>
        <a:bodyPr/>
        <a:lstStyle/>
        <a:p>
          <a:endParaRPr lang="en-US"/>
        </a:p>
      </dgm:t>
    </dgm:pt>
    <dgm:pt modelId="{21A07C50-DF0F-408D-A648-D93DD820EC83}" type="sibTrans" cxnId="{119E1C6A-B491-4D86-B451-7F07C1FF3C4E}">
      <dgm:prSet/>
      <dgm:spPr/>
      <dgm:t>
        <a:bodyPr/>
        <a:lstStyle/>
        <a:p>
          <a:endParaRPr lang="en-US"/>
        </a:p>
      </dgm:t>
    </dgm:pt>
    <dgm:pt modelId="{DABDB5C5-E351-4A98-A365-DD5E81EBD59A}">
      <dgm:prSet/>
      <dgm:spPr/>
      <dgm:t>
        <a:bodyPr/>
        <a:lstStyle/>
        <a:p>
          <a:r>
            <a:rPr lang="en-US" b="1" smtClean="0"/>
            <a:t>Biomechanical risks</a:t>
          </a:r>
          <a:endParaRPr lang="en-US" b="1" dirty="0" smtClean="0"/>
        </a:p>
      </dgm:t>
    </dgm:pt>
    <dgm:pt modelId="{83B0F386-E018-4F5A-8E00-98A8D1CB7F1D}" type="parTrans" cxnId="{50246E8C-DA46-488A-860B-2875BBB6B866}">
      <dgm:prSet/>
      <dgm:spPr/>
      <dgm:t>
        <a:bodyPr/>
        <a:lstStyle/>
        <a:p>
          <a:endParaRPr lang="en-US"/>
        </a:p>
      </dgm:t>
    </dgm:pt>
    <dgm:pt modelId="{06B15E51-9B69-4CCE-978C-41209DAA8674}" type="sibTrans" cxnId="{50246E8C-DA46-488A-860B-2875BBB6B866}">
      <dgm:prSet/>
      <dgm:spPr/>
      <dgm:t>
        <a:bodyPr/>
        <a:lstStyle/>
        <a:p>
          <a:endParaRPr lang="en-US"/>
        </a:p>
      </dgm:t>
    </dgm:pt>
    <dgm:pt modelId="{F26F65F8-20D1-4DCF-A2C6-340A77145327}">
      <dgm:prSet/>
      <dgm:spPr/>
      <dgm:t>
        <a:bodyPr/>
        <a:lstStyle/>
        <a:p>
          <a:r>
            <a:rPr lang="en-US" smtClean="0"/>
            <a:t>Strokes</a:t>
          </a:r>
          <a:endParaRPr lang="en-US" dirty="0" smtClean="0"/>
        </a:p>
      </dgm:t>
    </dgm:pt>
    <dgm:pt modelId="{68B08408-544D-4D10-B37B-B33B44458CAD}" type="parTrans" cxnId="{3ED368EA-322F-41B4-9D0B-BDEB4757AB80}">
      <dgm:prSet/>
      <dgm:spPr/>
      <dgm:t>
        <a:bodyPr/>
        <a:lstStyle/>
        <a:p>
          <a:endParaRPr lang="en-US"/>
        </a:p>
      </dgm:t>
    </dgm:pt>
    <dgm:pt modelId="{75422FC1-8E04-49C0-B268-57446A060A74}" type="sibTrans" cxnId="{3ED368EA-322F-41B4-9D0B-BDEB4757AB80}">
      <dgm:prSet/>
      <dgm:spPr/>
      <dgm:t>
        <a:bodyPr/>
        <a:lstStyle/>
        <a:p>
          <a:endParaRPr lang="en-US"/>
        </a:p>
      </dgm:t>
    </dgm:pt>
    <dgm:pt modelId="{DEBE7593-01C0-443B-9BDC-846A11DFA9E7}">
      <dgm:prSet/>
      <dgm:spPr/>
      <dgm:t>
        <a:bodyPr/>
        <a:lstStyle/>
        <a:p>
          <a:r>
            <a:rPr lang="en-US" b="1" smtClean="0"/>
            <a:t>Individual risks</a:t>
          </a:r>
          <a:endParaRPr lang="en-US" b="1" dirty="0" smtClean="0"/>
        </a:p>
      </dgm:t>
    </dgm:pt>
    <dgm:pt modelId="{797B3C62-6E62-4C9F-AC17-0A43170C45D1}" type="parTrans" cxnId="{DA4AC7F6-03E1-47A5-962A-516FEDCADF89}">
      <dgm:prSet/>
      <dgm:spPr/>
      <dgm:t>
        <a:bodyPr/>
        <a:lstStyle/>
        <a:p>
          <a:endParaRPr lang="en-US"/>
        </a:p>
      </dgm:t>
    </dgm:pt>
    <dgm:pt modelId="{F95A6A09-95F9-45BF-891B-AE2645C434B5}" type="sibTrans" cxnId="{DA4AC7F6-03E1-47A5-962A-516FEDCADF89}">
      <dgm:prSet/>
      <dgm:spPr/>
      <dgm:t>
        <a:bodyPr/>
        <a:lstStyle/>
        <a:p>
          <a:endParaRPr lang="en-US"/>
        </a:p>
      </dgm:t>
    </dgm:pt>
    <dgm:pt modelId="{88C1DCE5-555A-4741-81FA-63CEC8D32F00}">
      <dgm:prSet/>
      <dgm:spPr/>
      <dgm:t>
        <a:bodyPr/>
        <a:lstStyle/>
        <a:p>
          <a:r>
            <a:rPr lang="en-US" smtClean="0"/>
            <a:t>Screening</a:t>
          </a:r>
          <a:endParaRPr lang="en-US" dirty="0"/>
        </a:p>
      </dgm:t>
    </dgm:pt>
    <dgm:pt modelId="{68FDA7F4-E8AD-421D-BCE2-C02670784141}" type="parTrans" cxnId="{CEFBF1A2-212F-491C-9A86-7FCCC16D881B}">
      <dgm:prSet/>
      <dgm:spPr/>
      <dgm:t>
        <a:bodyPr/>
        <a:lstStyle/>
        <a:p>
          <a:endParaRPr lang="en-US"/>
        </a:p>
      </dgm:t>
    </dgm:pt>
    <dgm:pt modelId="{363BF0EC-8E6C-4BDA-8107-36545EE3E50C}" type="sibTrans" cxnId="{CEFBF1A2-212F-491C-9A86-7FCCC16D881B}">
      <dgm:prSet/>
      <dgm:spPr/>
      <dgm:t>
        <a:bodyPr/>
        <a:lstStyle/>
        <a:p>
          <a:endParaRPr lang="en-US"/>
        </a:p>
      </dgm:t>
    </dgm:pt>
    <dgm:pt modelId="{31E735EF-F82D-4A97-9DC8-17EF6C879C68}">
      <dgm:prSet/>
      <dgm:spPr/>
      <dgm:t>
        <a:bodyPr/>
        <a:lstStyle/>
        <a:p>
          <a:r>
            <a:rPr lang="en-US" dirty="0" smtClean="0"/>
            <a:t>Specialization</a:t>
          </a:r>
          <a:endParaRPr lang="en-US" dirty="0"/>
        </a:p>
      </dgm:t>
    </dgm:pt>
    <dgm:pt modelId="{30B37A64-3BB1-4DAA-A165-0CE54F50C1A6}" type="parTrans" cxnId="{906A18D0-AC34-46CD-8910-F9C1068E5E40}">
      <dgm:prSet/>
      <dgm:spPr/>
      <dgm:t>
        <a:bodyPr/>
        <a:lstStyle/>
        <a:p>
          <a:endParaRPr lang="en-US"/>
        </a:p>
      </dgm:t>
    </dgm:pt>
    <dgm:pt modelId="{747E12F5-A421-43B0-956E-671B41FA37D4}" type="sibTrans" cxnId="{906A18D0-AC34-46CD-8910-F9C1068E5E40}">
      <dgm:prSet/>
      <dgm:spPr/>
      <dgm:t>
        <a:bodyPr/>
        <a:lstStyle/>
        <a:p>
          <a:endParaRPr lang="en-US"/>
        </a:p>
      </dgm:t>
    </dgm:pt>
    <dgm:pt modelId="{31F73978-6D44-45DA-A909-EF837A8169D6}" type="pres">
      <dgm:prSet presAssocID="{E8D1FD3E-FBBD-4A7E-BBD2-84BAFB5C8F4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44217B-F5D7-4072-8E43-2DAACCC117D1}" type="pres">
      <dgm:prSet presAssocID="{498DF027-E77C-49D6-B52F-BDC78A881078}" presName="parentLin" presStyleCnt="0"/>
      <dgm:spPr/>
    </dgm:pt>
    <dgm:pt modelId="{F25BFA6D-C57B-46B3-82C5-20DA6E552990}" type="pres">
      <dgm:prSet presAssocID="{498DF027-E77C-49D6-B52F-BDC78A881078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6002C506-75A6-4913-A678-50CA1B146F84}" type="pres">
      <dgm:prSet presAssocID="{498DF027-E77C-49D6-B52F-BDC78A88107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A9FE46-8EAE-497C-88ED-09F13F3D543B}" type="pres">
      <dgm:prSet presAssocID="{498DF027-E77C-49D6-B52F-BDC78A881078}" presName="negativeSpace" presStyleCnt="0"/>
      <dgm:spPr/>
    </dgm:pt>
    <dgm:pt modelId="{D4502880-EDA6-4CE0-A799-6C577DB8E9D7}" type="pres">
      <dgm:prSet presAssocID="{498DF027-E77C-49D6-B52F-BDC78A881078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A3ED66-D90D-42D7-BB62-712602601AFB}" type="pres">
      <dgm:prSet presAssocID="{E2693057-39CE-4968-B177-DEBDC52B5115}" presName="spaceBetweenRectangles" presStyleCnt="0"/>
      <dgm:spPr/>
    </dgm:pt>
    <dgm:pt modelId="{1575C840-573F-4F7D-B850-21219F9A264D}" type="pres">
      <dgm:prSet presAssocID="{64694E3B-5ADF-414D-A24C-5CAB37367846}" presName="parentLin" presStyleCnt="0"/>
      <dgm:spPr/>
    </dgm:pt>
    <dgm:pt modelId="{0400F088-A4EA-4F16-A6EB-236DC9A76B42}" type="pres">
      <dgm:prSet presAssocID="{64694E3B-5ADF-414D-A24C-5CAB37367846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3B452D4D-85D0-4948-B33D-F65595064820}" type="pres">
      <dgm:prSet presAssocID="{64694E3B-5ADF-414D-A24C-5CAB3736784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35A6ED-19E3-4A33-92DE-55C0AED93C7F}" type="pres">
      <dgm:prSet presAssocID="{64694E3B-5ADF-414D-A24C-5CAB37367846}" presName="negativeSpace" presStyleCnt="0"/>
      <dgm:spPr/>
    </dgm:pt>
    <dgm:pt modelId="{A25CDAED-6DC5-46C4-B9C7-0EEC6CE5313D}" type="pres">
      <dgm:prSet presAssocID="{64694E3B-5ADF-414D-A24C-5CAB37367846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0A1E91-5602-41FA-8037-0D5F592638F9}" type="pres">
      <dgm:prSet presAssocID="{B705F49E-B94A-453E-A52C-F72263083C7C}" presName="spaceBetweenRectangles" presStyleCnt="0"/>
      <dgm:spPr/>
    </dgm:pt>
    <dgm:pt modelId="{0C1D9ABD-25E8-47B6-ACAF-8B012C883CE4}" type="pres">
      <dgm:prSet presAssocID="{DABDB5C5-E351-4A98-A365-DD5E81EBD59A}" presName="parentLin" presStyleCnt="0"/>
      <dgm:spPr/>
    </dgm:pt>
    <dgm:pt modelId="{3ED3ADAD-1A0E-4227-A464-610E9A3E9F49}" type="pres">
      <dgm:prSet presAssocID="{DABDB5C5-E351-4A98-A365-DD5E81EBD59A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D778EE4D-3480-4595-8A75-1A3E1E681B9F}" type="pres">
      <dgm:prSet presAssocID="{DABDB5C5-E351-4A98-A365-DD5E81EBD59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4B15E3-1D97-4A23-BC6C-6D4AE60A2D72}" type="pres">
      <dgm:prSet presAssocID="{DABDB5C5-E351-4A98-A365-DD5E81EBD59A}" presName="negativeSpace" presStyleCnt="0"/>
      <dgm:spPr/>
    </dgm:pt>
    <dgm:pt modelId="{FA2C97E8-8CCB-453F-85E5-37C762E91398}" type="pres">
      <dgm:prSet presAssocID="{DABDB5C5-E351-4A98-A365-DD5E81EBD59A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9E2F1F-C3B8-48EA-B000-01089B610648}" type="pres">
      <dgm:prSet presAssocID="{06B15E51-9B69-4CCE-978C-41209DAA8674}" presName="spaceBetweenRectangles" presStyleCnt="0"/>
      <dgm:spPr/>
    </dgm:pt>
    <dgm:pt modelId="{C6129CCB-95A1-43B9-BEF5-9D927D0D0A84}" type="pres">
      <dgm:prSet presAssocID="{DEBE7593-01C0-443B-9BDC-846A11DFA9E7}" presName="parentLin" presStyleCnt="0"/>
      <dgm:spPr/>
    </dgm:pt>
    <dgm:pt modelId="{5C29A114-92F2-4386-86FD-FA0671DAFA04}" type="pres">
      <dgm:prSet presAssocID="{DEBE7593-01C0-443B-9BDC-846A11DFA9E7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A5A988B5-D612-42DD-A433-77ECE7A447DF}" type="pres">
      <dgm:prSet presAssocID="{DEBE7593-01C0-443B-9BDC-846A11DFA9E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46F4D8-C4C9-4574-84E0-D2D96DDE018F}" type="pres">
      <dgm:prSet presAssocID="{DEBE7593-01C0-443B-9BDC-846A11DFA9E7}" presName="negativeSpace" presStyleCnt="0"/>
      <dgm:spPr/>
    </dgm:pt>
    <dgm:pt modelId="{E5F718EA-457C-41D3-A03C-A07C29277486}" type="pres">
      <dgm:prSet presAssocID="{DEBE7593-01C0-443B-9BDC-846A11DFA9E7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6B994A-0F4D-450A-BADC-AC62A0E412FE}" type="presOf" srcId="{498DF027-E77C-49D6-B52F-BDC78A881078}" destId="{6002C506-75A6-4913-A678-50CA1B146F84}" srcOrd="1" destOrd="0" presId="urn:microsoft.com/office/officeart/2005/8/layout/list1"/>
    <dgm:cxn modelId="{CC093D83-5A88-494B-B8DC-FD62C57D3A02}" type="presOf" srcId="{DEBE7593-01C0-443B-9BDC-846A11DFA9E7}" destId="{5C29A114-92F2-4386-86FD-FA0671DAFA04}" srcOrd="0" destOrd="0" presId="urn:microsoft.com/office/officeart/2005/8/layout/list1"/>
    <dgm:cxn modelId="{937393F2-2342-4BDE-9363-1F91E8227FF0}" type="presOf" srcId="{64694E3B-5ADF-414D-A24C-5CAB37367846}" destId="{0400F088-A4EA-4F16-A6EB-236DC9A76B42}" srcOrd="0" destOrd="0" presId="urn:microsoft.com/office/officeart/2005/8/layout/list1"/>
    <dgm:cxn modelId="{C4B05E1B-A642-4BFF-A46D-E2F44D4596F1}" type="presOf" srcId="{8AA88FE6-1AF5-4AC2-82D3-11078BE85BEA}" destId="{D4502880-EDA6-4CE0-A799-6C577DB8E9D7}" srcOrd="0" destOrd="0" presId="urn:microsoft.com/office/officeart/2005/8/layout/list1"/>
    <dgm:cxn modelId="{FCB9F3E4-7803-486F-95B2-DEA0D1F3C9E9}" type="presOf" srcId="{31E735EF-F82D-4A97-9DC8-17EF6C879C68}" destId="{A25CDAED-6DC5-46C4-B9C7-0EEC6CE5313D}" srcOrd="0" destOrd="2" presId="urn:microsoft.com/office/officeart/2005/8/layout/list1"/>
    <dgm:cxn modelId="{76A45486-CB16-4792-8E31-DB00E2CAEAEE}" type="presOf" srcId="{64694E3B-5ADF-414D-A24C-5CAB37367846}" destId="{3B452D4D-85D0-4948-B33D-F65595064820}" srcOrd="1" destOrd="0" presId="urn:microsoft.com/office/officeart/2005/8/layout/list1"/>
    <dgm:cxn modelId="{3CCAC6DB-D16B-4115-A81C-D5DADC878136}" type="presOf" srcId="{DABDB5C5-E351-4A98-A365-DD5E81EBD59A}" destId="{3ED3ADAD-1A0E-4227-A464-610E9A3E9F49}" srcOrd="0" destOrd="0" presId="urn:microsoft.com/office/officeart/2005/8/layout/list1"/>
    <dgm:cxn modelId="{980B4D91-6806-49D8-BF93-CB5734EF4B03}" type="presOf" srcId="{717A011A-B0F1-4BC9-8884-38D22BC197FA}" destId="{A25CDAED-6DC5-46C4-B9C7-0EEC6CE5313D}" srcOrd="0" destOrd="0" presId="urn:microsoft.com/office/officeart/2005/8/layout/list1"/>
    <dgm:cxn modelId="{CEFBF1A2-212F-491C-9A86-7FCCC16D881B}" srcId="{DEBE7593-01C0-443B-9BDC-846A11DFA9E7}" destId="{88C1DCE5-555A-4741-81FA-63CEC8D32F00}" srcOrd="0" destOrd="0" parTransId="{68FDA7F4-E8AD-421D-BCE2-C02670784141}" sibTransId="{363BF0EC-8E6C-4BDA-8107-36545EE3E50C}"/>
    <dgm:cxn modelId="{50246E8C-DA46-488A-860B-2875BBB6B866}" srcId="{E8D1FD3E-FBBD-4A7E-BBD2-84BAFB5C8F40}" destId="{DABDB5C5-E351-4A98-A365-DD5E81EBD59A}" srcOrd="2" destOrd="0" parTransId="{83B0F386-E018-4F5A-8E00-98A8D1CB7F1D}" sibTransId="{06B15E51-9B69-4CCE-978C-41209DAA8674}"/>
    <dgm:cxn modelId="{760DBE34-F19C-40DF-94A4-429269BC32E8}" type="presOf" srcId="{127ED9E6-0C97-46A1-9F64-A7109FA05250}" destId="{D4502880-EDA6-4CE0-A799-6C577DB8E9D7}" srcOrd="0" destOrd="1" presId="urn:microsoft.com/office/officeart/2005/8/layout/list1"/>
    <dgm:cxn modelId="{D156981A-BC7D-4546-B017-AECBEC742F17}" type="presOf" srcId="{DABDB5C5-E351-4A98-A365-DD5E81EBD59A}" destId="{D778EE4D-3480-4595-8A75-1A3E1E681B9F}" srcOrd="1" destOrd="0" presId="urn:microsoft.com/office/officeart/2005/8/layout/list1"/>
    <dgm:cxn modelId="{38B01AA9-6A0B-4A63-BCA8-B333F336D36B}" type="presOf" srcId="{88C1DCE5-555A-4741-81FA-63CEC8D32F00}" destId="{E5F718EA-457C-41D3-A03C-A07C29277486}" srcOrd="0" destOrd="0" presId="urn:microsoft.com/office/officeart/2005/8/layout/list1"/>
    <dgm:cxn modelId="{119E1C6A-B491-4D86-B451-7F07C1FF3C4E}" srcId="{64694E3B-5ADF-414D-A24C-5CAB37367846}" destId="{8D8D1A6B-5C6B-4EC2-8BC7-91F5AC576888}" srcOrd="1" destOrd="0" parTransId="{E8EC29F8-CB48-4833-A609-DEF790A59771}" sibTransId="{21A07C50-DF0F-408D-A648-D93DD820EC83}"/>
    <dgm:cxn modelId="{3ED368EA-322F-41B4-9D0B-BDEB4757AB80}" srcId="{DABDB5C5-E351-4A98-A365-DD5E81EBD59A}" destId="{F26F65F8-20D1-4DCF-A2C6-340A77145327}" srcOrd="0" destOrd="0" parTransId="{68B08408-544D-4D10-B37B-B33B44458CAD}" sibTransId="{75422FC1-8E04-49C0-B268-57446A060A74}"/>
    <dgm:cxn modelId="{33B3BE3C-D9F9-482D-9240-014C651E41E7}" srcId="{E8D1FD3E-FBBD-4A7E-BBD2-84BAFB5C8F40}" destId="{64694E3B-5ADF-414D-A24C-5CAB37367846}" srcOrd="1" destOrd="0" parTransId="{98E4E011-2CD7-48AD-8FDA-32AAA972E319}" sibTransId="{B705F49E-B94A-453E-A52C-F72263083C7C}"/>
    <dgm:cxn modelId="{E6DD8D6D-241B-43C4-A21D-FBC1DCCDD87C}" type="presOf" srcId="{DEBE7593-01C0-443B-9BDC-846A11DFA9E7}" destId="{A5A988B5-D612-42DD-A433-77ECE7A447DF}" srcOrd="1" destOrd="0" presId="urn:microsoft.com/office/officeart/2005/8/layout/list1"/>
    <dgm:cxn modelId="{1D69FC05-C75C-4BF2-A377-18A96F550306}" type="presOf" srcId="{E8D1FD3E-FBBD-4A7E-BBD2-84BAFB5C8F40}" destId="{31F73978-6D44-45DA-A909-EF837A8169D6}" srcOrd="0" destOrd="0" presId="urn:microsoft.com/office/officeart/2005/8/layout/list1"/>
    <dgm:cxn modelId="{DA4AC7F6-03E1-47A5-962A-516FEDCADF89}" srcId="{E8D1FD3E-FBBD-4A7E-BBD2-84BAFB5C8F40}" destId="{DEBE7593-01C0-443B-9BDC-846A11DFA9E7}" srcOrd="3" destOrd="0" parTransId="{797B3C62-6E62-4C9F-AC17-0A43170C45D1}" sibTransId="{F95A6A09-95F9-45BF-891B-AE2645C434B5}"/>
    <dgm:cxn modelId="{906A18D0-AC34-46CD-8910-F9C1068E5E40}" srcId="{64694E3B-5ADF-414D-A24C-5CAB37367846}" destId="{31E735EF-F82D-4A97-9DC8-17EF6C879C68}" srcOrd="2" destOrd="0" parTransId="{30B37A64-3BB1-4DAA-A165-0CE54F50C1A6}" sibTransId="{747E12F5-A421-43B0-956E-671B41FA37D4}"/>
    <dgm:cxn modelId="{E58C5360-9062-4DC7-A999-97084006037B}" type="presOf" srcId="{F26F65F8-20D1-4DCF-A2C6-340A77145327}" destId="{FA2C97E8-8CCB-453F-85E5-37C762E91398}" srcOrd="0" destOrd="0" presId="urn:microsoft.com/office/officeart/2005/8/layout/list1"/>
    <dgm:cxn modelId="{92D86921-31CA-4C79-B952-A2D7CDB501AB}" type="presOf" srcId="{8D8D1A6B-5C6B-4EC2-8BC7-91F5AC576888}" destId="{A25CDAED-6DC5-46C4-B9C7-0EEC6CE5313D}" srcOrd="0" destOrd="1" presId="urn:microsoft.com/office/officeart/2005/8/layout/list1"/>
    <dgm:cxn modelId="{68BA2214-C338-4057-A425-95066217429E}" srcId="{64694E3B-5ADF-414D-A24C-5CAB37367846}" destId="{717A011A-B0F1-4BC9-8884-38D22BC197FA}" srcOrd="0" destOrd="0" parTransId="{E0857F75-946A-4358-80AF-668E0D8B96B0}" sibTransId="{5A2CAAAD-91BE-4D47-8E76-56B912EF9A6F}"/>
    <dgm:cxn modelId="{6041EA6E-E1ED-4373-BA9C-4F9B576A2A6C}" type="presOf" srcId="{498DF027-E77C-49D6-B52F-BDC78A881078}" destId="{F25BFA6D-C57B-46B3-82C5-20DA6E552990}" srcOrd="0" destOrd="0" presId="urn:microsoft.com/office/officeart/2005/8/layout/list1"/>
    <dgm:cxn modelId="{B6899B35-559E-4D70-B4E6-4BA575619DBE}" srcId="{E8D1FD3E-FBBD-4A7E-BBD2-84BAFB5C8F40}" destId="{498DF027-E77C-49D6-B52F-BDC78A881078}" srcOrd="0" destOrd="0" parTransId="{50048A26-C32E-4FBD-9DF0-24F5F94731CD}" sibTransId="{E2693057-39CE-4968-B177-DEBDC52B5115}"/>
    <dgm:cxn modelId="{4FC19AD0-45B2-4119-A6C7-ECA0CC45FE2E}" srcId="{498DF027-E77C-49D6-B52F-BDC78A881078}" destId="{8AA88FE6-1AF5-4AC2-82D3-11078BE85BEA}" srcOrd="0" destOrd="0" parTransId="{F69B3F9B-B7FE-40FD-B0E7-C30F184E72C2}" sibTransId="{424BF1AE-35B0-40AE-BF8E-A35BD070347E}"/>
    <dgm:cxn modelId="{7A00AFFA-C5C0-4BA6-856C-D35DC30521F4}" srcId="{498DF027-E77C-49D6-B52F-BDC78A881078}" destId="{127ED9E6-0C97-46A1-9F64-A7109FA05250}" srcOrd="1" destOrd="0" parTransId="{B6728E83-440D-4FB0-A3AE-C146B259729A}" sibTransId="{43B0F0EE-7DE6-4C7E-81FA-3A3CC95731BB}"/>
    <dgm:cxn modelId="{D86D20FD-0D8B-49DB-89DA-4830C81BCE5B}" type="presParOf" srcId="{31F73978-6D44-45DA-A909-EF837A8169D6}" destId="{4A44217B-F5D7-4072-8E43-2DAACCC117D1}" srcOrd="0" destOrd="0" presId="urn:microsoft.com/office/officeart/2005/8/layout/list1"/>
    <dgm:cxn modelId="{50CB4D79-D84F-40EB-8322-2C6BFB85F988}" type="presParOf" srcId="{4A44217B-F5D7-4072-8E43-2DAACCC117D1}" destId="{F25BFA6D-C57B-46B3-82C5-20DA6E552990}" srcOrd="0" destOrd="0" presId="urn:microsoft.com/office/officeart/2005/8/layout/list1"/>
    <dgm:cxn modelId="{FAE702BF-8DCF-4CE2-BC9A-B643ECFE595E}" type="presParOf" srcId="{4A44217B-F5D7-4072-8E43-2DAACCC117D1}" destId="{6002C506-75A6-4913-A678-50CA1B146F84}" srcOrd="1" destOrd="0" presId="urn:microsoft.com/office/officeart/2005/8/layout/list1"/>
    <dgm:cxn modelId="{84EDFDB3-5E15-415D-A45C-67BE277CC4E3}" type="presParOf" srcId="{31F73978-6D44-45DA-A909-EF837A8169D6}" destId="{8EA9FE46-8EAE-497C-88ED-09F13F3D543B}" srcOrd="1" destOrd="0" presId="urn:microsoft.com/office/officeart/2005/8/layout/list1"/>
    <dgm:cxn modelId="{B0D9A3F2-3615-4A8D-AAE0-AD3FBE85217D}" type="presParOf" srcId="{31F73978-6D44-45DA-A909-EF837A8169D6}" destId="{D4502880-EDA6-4CE0-A799-6C577DB8E9D7}" srcOrd="2" destOrd="0" presId="urn:microsoft.com/office/officeart/2005/8/layout/list1"/>
    <dgm:cxn modelId="{A4570856-A4F8-4EAB-AD38-D76380CD6443}" type="presParOf" srcId="{31F73978-6D44-45DA-A909-EF837A8169D6}" destId="{67A3ED66-D90D-42D7-BB62-712602601AFB}" srcOrd="3" destOrd="0" presId="urn:microsoft.com/office/officeart/2005/8/layout/list1"/>
    <dgm:cxn modelId="{C9C37C09-39BD-4720-B005-062DEDD5574B}" type="presParOf" srcId="{31F73978-6D44-45DA-A909-EF837A8169D6}" destId="{1575C840-573F-4F7D-B850-21219F9A264D}" srcOrd="4" destOrd="0" presId="urn:microsoft.com/office/officeart/2005/8/layout/list1"/>
    <dgm:cxn modelId="{C9F71007-A09F-4FBF-A4E5-4E07B0D0EC2F}" type="presParOf" srcId="{1575C840-573F-4F7D-B850-21219F9A264D}" destId="{0400F088-A4EA-4F16-A6EB-236DC9A76B42}" srcOrd="0" destOrd="0" presId="urn:microsoft.com/office/officeart/2005/8/layout/list1"/>
    <dgm:cxn modelId="{7B670EDB-4D2F-42C6-B705-7C4E871A5A25}" type="presParOf" srcId="{1575C840-573F-4F7D-B850-21219F9A264D}" destId="{3B452D4D-85D0-4948-B33D-F65595064820}" srcOrd="1" destOrd="0" presId="urn:microsoft.com/office/officeart/2005/8/layout/list1"/>
    <dgm:cxn modelId="{8F892BBE-A453-460E-A702-1F0090A4648A}" type="presParOf" srcId="{31F73978-6D44-45DA-A909-EF837A8169D6}" destId="{BC35A6ED-19E3-4A33-92DE-55C0AED93C7F}" srcOrd="5" destOrd="0" presId="urn:microsoft.com/office/officeart/2005/8/layout/list1"/>
    <dgm:cxn modelId="{3685DFE1-6F59-4BBB-B24F-F805503E20B4}" type="presParOf" srcId="{31F73978-6D44-45DA-A909-EF837A8169D6}" destId="{A25CDAED-6DC5-46C4-B9C7-0EEC6CE5313D}" srcOrd="6" destOrd="0" presId="urn:microsoft.com/office/officeart/2005/8/layout/list1"/>
    <dgm:cxn modelId="{57905429-8F1D-46F9-A35F-40DA6414C70B}" type="presParOf" srcId="{31F73978-6D44-45DA-A909-EF837A8169D6}" destId="{800A1E91-5602-41FA-8037-0D5F592638F9}" srcOrd="7" destOrd="0" presId="urn:microsoft.com/office/officeart/2005/8/layout/list1"/>
    <dgm:cxn modelId="{9601DC2F-4406-409F-915C-BCE9B69EF33D}" type="presParOf" srcId="{31F73978-6D44-45DA-A909-EF837A8169D6}" destId="{0C1D9ABD-25E8-47B6-ACAF-8B012C883CE4}" srcOrd="8" destOrd="0" presId="urn:microsoft.com/office/officeart/2005/8/layout/list1"/>
    <dgm:cxn modelId="{66D27D6F-F7C4-4B87-89BA-E95E0853DC45}" type="presParOf" srcId="{0C1D9ABD-25E8-47B6-ACAF-8B012C883CE4}" destId="{3ED3ADAD-1A0E-4227-A464-610E9A3E9F49}" srcOrd="0" destOrd="0" presId="urn:microsoft.com/office/officeart/2005/8/layout/list1"/>
    <dgm:cxn modelId="{DCC43748-3185-4380-B18D-6FB756C45A73}" type="presParOf" srcId="{0C1D9ABD-25E8-47B6-ACAF-8B012C883CE4}" destId="{D778EE4D-3480-4595-8A75-1A3E1E681B9F}" srcOrd="1" destOrd="0" presId="urn:microsoft.com/office/officeart/2005/8/layout/list1"/>
    <dgm:cxn modelId="{A99B0CC8-F6C8-4AE8-BA04-5A7564EFAB97}" type="presParOf" srcId="{31F73978-6D44-45DA-A909-EF837A8169D6}" destId="{E94B15E3-1D97-4A23-BC6C-6D4AE60A2D72}" srcOrd="9" destOrd="0" presId="urn:microsoft.com/office/officeart/2005/8/layout/list1"/>
    <dgm:cxn modelId="{764F3DBF-86BE-4936-B83A-8BFB30543597}" type="presParOf" srcId="{31F73978-6D44-45DA-A909-EF837A8169D6}" destId="{FA2C97E8-8CCB-453F-85E5-37C762E91398}" srcOrd="10" destOrd="0" presId="urn:microsoft.com/office/officeart/2005/8/layout/list1"/>
    <dgm:cxn modelId="{C4BC43E0-8933-4138-B3EA-6DD682659791}" type="presParOf" srcId="{31F73978-6D44-45DA-A909-EF837A8169D6}" destId="{A59E2F1F-C3B8-48EA-B000-01089B610648}" srcOrd="11" destOrd="0" presId="urn:microsoft.com/office/officeart/2005/8/layout/list1"/>
    <dgm:cxn modelId="{E08C3FE7-4F2B-4BD1-BC54-D6CE4A1B873D}" type="presParOf" srcId="{31F73978-6D44-45DA-A909-EF837A8169D6}" destId="{C6129CCB-95A1-43B9-BEF5-9D927D0D0A84}" srcOrd="12" destOrd="0" presId="urn:microsoft.com/office/officeart/2005/8/layout/list1"/>
    <dgm:cxn modelId="{6642EC6F-EE00-4C14-B02B-66101822F80D}" type="presParOf" srcId="{C6129CCB-95A1-43B9-BEF5-9D927D0D0A84}" destId="{5C29A114-92F2-4386-86FD-FA0671DAFA04}" srcOrd="0" destOrd="0" presId="urn:microsoft.com/office/officeart/2005/8/layout/list1"/>
    <dgm:cxn modelId="{CBC217BE-6F01-4643-9B87-D3B6EDF93F72}" type="presParOf" srcId="{C6129CCB-95A1-43B9-BEF5-9D927D0D0A84}" destId="{A5A988B5-D612-42DD-A433-77ECE7A447DF}" srcOrd="1" destOrd="0" presId="urn:microsoft.com/office/officeart/2005/8/layout/list1"/>
    <dgm:cxn modelId="{9251AE17-6528-40DE-A81F-E0A5FD538019}" type="presParOf" srcId="{31F73978-6D44-45DA-A909-EF837A8169D6}" destId="{7B46F4D8-C4C9-4574-84E0-D2D96DDE018F}" srcOrd="13" destOrd="0" presId="urn:microsoft.com/office/officeart/2005/8/layout/list1"/>
    <dgm:cxn modelId="{E2A53992-9977-414F-AF3D-7AD8D90E0EE6}" type="presParOf" srcId="{31F73978-6D44-45DA-A909-EF837A8169D6}" destId="{E5F718EA-457C-41D3-A03C-A07C2927748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A7C8B3-35BF-4265-96FA-29AC921D2DAB}" type="doc">
      <dgm:prSet loTypeId="urn:microsoft.com/office/officeart/2005/8/layout/defaul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E2826166-EBCF-4525-9D2D-467D1F3A43EB}">
      <dgm:prSet phldrT="[Text]" custT="1"/>
      <dgm:spPr/>
      <dgm:t>
        <a:bodyPr/>
        <a:lstStyle/>
        <a:p>
          <a:r>
            <a:rPr lang="en-US" sz="1600" dirty="0" smtClean="0"/>
            <a:t>Exercise caution in junior tournament players competing in their fifth match and beyond, particularly in older age divisions  </a:t>
          </a:r>
          <a:r>
            <a:rPr lang="en-US" sz="1600" b="1" dirty="0" smtClean="0"/>
            <a:t>(SORT Level B)</a:t>
          </a:r>
          <a:endParaRPr lang="en-US" sz="1600" dirty="0"/>
        </a:p>
      </dgm:t>
    </dgm:pt>
    <dgm:pt modelId="{28352569-06D9-44DD-8666-AE09F340EF96}" type="parTrans" cxnId="{761DA152-B0DD-4645-9783-0244D659A6EC}">
      <dgm:prSet/>
      <dgm:spPr/>
      <dgm:t>
        <a:bodyPr/>
        <a:lstStyle/>
        <a:p>
          <a:endParaRPr lang="en-US" sz="2400"/>
        </a:p>
      </dgm:t>
    </dgm:pt>
    <dgm:pt modelId="{08609EE2-A34B-4A4A-A9A6-FF6566842496}" type="sibTrans" cxnId="{761DA152-B0DD-4645-9783-0244D659A6EC}">
      <dgm:prSet/>
      <dgm:spPr/>
      <dgm:t>
        <a:bodyPr/>
        <a:lstStyle/>
        <a:p>
          <a:endParaRPr lang="en-US" sz="2400"/>
        </a:p>
      </dgm:t>
    </dgm:pt>
    <dgm:pt modelId="{4E58ECD7-62A5-4191-8A1F-40FFB1D2CD74}">
      <dgm:prSet custT="1"/>
      <dgm:spPr/>
      <dgm:t>
        <a:bodyPr/>
        <a:lstStyle/>
        <a:p>
          <a:r>
            <a:rPr lang="en-US" altLang="en-US" sz="1050" b="1" i="1" smtClean="0"/>
            <a:t>Reduce size of some tournaments to Round of 32 or 64</a:t>
          </a:r>
          <a:endParaRPr lang="en-US" altLang="en-US" sz="1050" b="1" i="1" dirty="0" smtClean="0"/>
        </a:p>
      </dgm:t>
    </dgm:pt>
    <dgm:pt modelId="{243B3E73-1639-4664-B9A4-BF6C7489C779}" type="parTrans" cxnId="{02652B03-56C7-4118-B5A6-C7226CB1BE1E}">
      <dgm:prSet/>
      <dgm:spPr/>
      <dgm:t>
        <a:bodyPr/>
        <a:lstStyle/>
        <a:p>
          <a:endParaRPr lang="en-US" sz="2400"/>
        </a:p>
      </dgm:t>
    </dgm:pt>
    <dgm:pt modelId="{DE56F176-4ABF-408D-B0C2-329D33AB2A9E}" type="sibTrans" cxnId="{02652B03-56C7-4118-B5A6-C7226CB1BE1E}">
      <dgm:prSet/>
      <dgm:spPr/>
      <dgm:t>
        <a:bodyPr/>
        <a:lstStyle/>
        <a:p>
          <a:endParaRPr lang="en-US" sz="2400"/>
        </a:p>
      </dgm:t>
    </dgm:pt>
    <dgm:pt modelId="{9D1DE726-B233-40F8-8AFD-8305FA7697CD}">
      <dgm:prSet custT="1"/>
      <dgm:spPr/>
      <dgm:t>
        <a:bodyPr/>
        <a:lstStyle/>
        <a:p>
          <a:r>
            <a:rPr lang="en-US" altLang="en-US" sz="1600" smtClean="0"/>
            <a:t>Consider having at least 1-2 hours between same day matches to allow for sufficient recovery. </a:t>
          </a:r>
          <a:r>
            <a:rPr lang="en-US" altLang="en-US" sz="1600" b="1" smtClean="0"/>
            <a:t>(SORT Level B)</a:t>
          </a:r>
          <a:endParaRPr lang="en-US" altLang="en-US" sz="1600" b="1" dirty="0" smtClean="0"/>
        </a:p>
      </dgm:t>
    </dgm:pt>
    <dgm:pt modelId="{9A323D6D-A0F3-4998-A81E-786C9FE9CCB4}" type="parTrans" cxnId="{A8D6E249-BFCB-47E9-A83E-5C26AE633E19}">
      <dgm:prSet/>
      <dgm:spPr/>
      <dgm:t>
        <a:bodyPr/>
        <a:lstStyle/>
        <a:p>
          <a:endParaRPr lang="en-US" sz="2400"/>
        </a:p>
      </dgm:t>
    </dgm:pt>
    <dgm:pt modelId="{02F1506F-6923-4A51-A64E-2B2F18A51915}" type="sibTrans" cxnId="{A8D6E249-BFCB-47E9-A83E-5C26AE633E19}">
      <dgm:prSet/>
      <dgm:spPr/>
      <dgm:t>
        <a:bodyPr/>
        <a:lstStyle/>
        <a:p>
          <a:endParaRPr lang="en-US" sz="2400"/>
        </a:p>
      </dgm:t>
    </dgm:pt>
    <dgm:pt modelId="{215414C8-47A5-4CDA-894B-C24A5EF18678}">
      <dgm:prSet custT="1"/>
      <dgm:spPr/>
      <dgm:t>
        <a:bodyPr/>
        <a:lstStyle/>
        <a:p>
          <a:r>
            <a:rPr lang="en-US" altLang="en-US" sz="1050" smtClean="0"/>
            <a:t>Cancel consolation for extreme heat conditions</a:t>
          </a:r>
          <a:endParaRPr lang="en-US" altLang="en-US" sz="1050" dirty="0" smtClean="0"/>
        </a:p>
      </dgm:t>
    </dgm:pt>
    <dgm:pt modelId="{A01327DA-95D8-41FA-A43D-2A58C9028B0C}" type="parTrans" cxnId="{D04055FC-F812-4820-9718-A13F7E300105}">
      <dgm:prSet/>
      <dgm:spPr/>
      <dgm:t>
        <a:bodyPr/>
        <a:lstStyle/>
        <a:p>
          <a:endParaRPr lang="en-US" sz="2400"/>
        </a:p>
      </dgm:t>
    </dgm:pt>
    <dgm:pt modelId="{AF0570B4-F9DF-4E78-9A63-68DBDFAA2A5C}" type="sibTrans" cxnId="{D04055FC-F812-4820-9718-A13F7E300105}">
      <dgm:prSet/>
      <dgm:spPr/>
      <dgm:t>
        <a:bodyPr/>
        <a:lstStyle/>
        <a:p>
          <a:endParaRPr lang="en-US" sz="2400"/>
        </a:p>
      </dgm:t>
    </dgm:pt>
    <dgm:pt modelId="{2ADB68A4-480A-4E6D-BE23-40C3425325E3}">
      <dgm:prSet custT="1"/>
      <dgm:spPr/>
      <dgm:t>
        <a:bodyPr/>
        <a:lstStyle/>
        <a:p>
          <a:r>
            <a:rPr lang="en-US" sz="1600" smtClean="0"/>
            <a:t>Caution </a:t>
          </a:r>
          <a:r>
            <a:rPr lang="en-US" altLang="en-US" sz="1600" smtClean="0"/>
            <a:t>when playing  &gt;10 hours/week </a:t>
          </a:r>
          <a:r>
            <a:rPr lang="en-US" sz="1600" smtClean="0"/>
            <a:t>history of prior injury, particularly in the low back and before a tournament</a:t>
          </a:r>
          <a:r>
            <a:rPr lang="en-US" sz="1600" b="1" smtClean="0"/>
            <a:t> (SORT Level B).</a:t>
          </a:r>
          <a:endParaRPr lang="en-US" sz="1600" b="1" dirty="0" smtClean="0"/>
        </a:p>
      </dgm:t>
    </dgm:pt>
    <dgm:pt modelId="{38F32DFC-5E3D-4CAF-B3EB-AE0BEA071A2A}" type="parTrans" cxnId="{C6E70D95-FC74-4293-B7C2-78B21427A13C}">
      <dgm:prSet/>
      <dgm:spPr/>
      <dgm:t>
        <a:bodyPr/>
        <a:lstStyle/>
        <a:p>
          <a:endParaRPr lang="en-US" sz="2400"/>
        </a:p>
      </dgm:t>
    </dgm:pt>
    <dgm:pt modelId="{47B4CDC2-6B3C-47DC-8279-B5DEAB3E4DE5}" type="sibTrans" cxnId="{C6E70D95-FC74-4293-B7C2-78B21427A13C}">
      <dgm:prSet/>
      <dgm:spPr/>
      <dgm:t>
        <a:bodyPr/>
        <a:lstStyle/>
        <a:p>
          <a:endParaRPr lang="en-US" sz="2400"/>
        </a:p>
      </dgm:t>
    </dgm:pt>
    <dgm:pt modelId="{1FDE7F00-DE61-4396-A701-CC14CA7DCCCF}">
      <dgm:prSet custT="1"/>
      <dgm:spPr/>
      <dgm:t>
        <a:bodyPr/>
        <a:lstStyle/>
        <a:p>
          <a:r>
            <a:rPr lang="en-US" altLang="en-US" sz="1600" dirty="0" smtClean="0"/>
            <a:t>Participate in less tennis </a:t>
          </a:r>
          <a:r>
            <a:rPr lang="en-US" altLang="en-US" sz="1600" dirty="0" err="1" smtClean="0"/>
            <a:t>hrs</a:t>
          </a:r>
          <a:r>
            <a:rPr lang="en-US" altLang="en-US" sz="1600" dirty="0" smtClean="0"/>
            <a:t>/week then your age to prevent overuse injury </a:t>
          </a:r>
          <a:r>
            <a:rPr lang="en-US" altLang="en-US" sz="1600" b="1" dirty="0" smtClean="0"/>
            <a:t>(SORT B)</a:t>
          </a:r>
        </a:p>
      </dgm:t>
    </dgm:pt>
    <dgm:pt modelId="{7D62E014-F308-4B0D-9C56-E747771F477C}" type="parTrans" cxnId="{27DD909A-46F2-4D5A-AAF9-C6F327C23B1C}">
      <dgm:prSet/>
      <dgm:spPr/>
      <dgm:t>
        <a:bodyPr/>
        <a:lstStyle/>
        <a:p>
          <a:endParaRPr lang="en-US" sz="2400"/>
        </a:p>
      </dgm:t>
    </dgm:pt>
    <dgm:pt modelId="{7D639D13-6317-46C5-BE12-22371164F8C2}" type="sibTrans" cxnId="{27DD909A-46F2-4D5A-AAF9-C6F327C23B1C}">
      <dgm:prSet/>
      <dgm:spPr/>
      <dgm:t>
        <a:bodyPr/>
        <a:lstStyle/>
        <a:p>
          <a:endParaRPr lang="en-US" sz="2400"/>
        </a:p>
      </dgm:t>
    </dgm:pt>
    <dgm:pt modelId="{31A31AC2-F614-4DFE-8D92-7499F8750CA8}">
      <dgm:prSet custT="1"/>
      <dgm:spPr/>
      <dgm:t>
        <a:bodyPr/>
        <a:lstStyle/>
        <a:p>
          <a:r>
            <a:rPr lang="en-US" sz="1600" dirty="0" smtClean="0"/>
            <a:t>Consider delaying specialization in tennis until middle or late adolescence for injury prevention as well as for successful performance </a:t>
          </a:r>
          <a:r>
            <a:rPr lang="en-US" sz="1600" b="1" dirty="0" smtClean="0"/>
            <a:t>(SORT Level B) </a:t>
          </a:r>
          <a:endParaRPr lang="en-US" altLang="en-US" sz="1600" b="1" dirty="0" smtClean="0"/>
        </a:p>
      </dgm:t>
    </dgm:pt>
    <dgm:pt modelId="{9DA2E9F4-3C63-487D-A0F3-C8915FEEFB49}" type="parTrans" cxnId="{1234397F-83A5-4B54-863B-945DD2AAF0AF}">
      <dgm:prSet/>
      <dgm:spPr/>
      <dgm:t>
        <a:bodyPr/>
        <a:lstStyle/>
        <a:p>
          <a:endParaRPr lang="en-US" sz="2400"/>
        </a:p>
      </dgm:t>
    </dgm:pt>
    <dgm:pt modelId="{13A5ACCD-F3C6-4106-8660-A142A7FA706D}" type="sibTrans" cxnId="{1234397F-83A5-4B54-863B-945DD2AAF0AF}">
      <dgm:prSet/>
      <dgm:spPr/>
      <dgm:t>
        <a:bodyPr/>
        <a:lstStyle/>
        <a:p>
          <a:endParaRPr lang="en-US" sz="2400"/>
        </a:p>
      </dgm:t>
    </dgm:pt>
    <dgm:pt modelId="{6D0CE037-D993-49B5-9645-C5760F81944D}">
      <dgm:prSet custT="1"/>
      <dgm:spPr/>
      <dgm:t>
        <a:bodyPr/>
        <a:lstStyle/>
        <a:p>
          <a:r>
            <a:rPr lang="en-US" altLang="en-US" sz="1050" smtClean="0"/>
            <a:t>There may be a risk of early specialization in tennis.</a:t>
          </a:r>
          <a:endParaRPr lang="en-US" altLang="en-US" sz="1050" dirty="0"/>
        </a:p>
      </dgm:t>
    </dgm:pt>
    <dgm:pt modelId="{73314DE5-3B8D-44A3-BB06-3F4C3A427C3C}" type="parTrans" cxnId="{512492F5-74C1-4470-8C20-355A0F5F6990}">
      <dgm:prSet/>
      <dgm:spPr/>
      <dgm:t>
        <a:bodyPr/>
        <a:lstStyle/>
        <a:p>
          <a:endParaRPr lang="en-US" sz="2400"/>
        </a:p>
      </dgm:t>
    </dgm:pt>
    <dgm:pt modelId="{5E5EFD70-9DAD-43C0-B9C5-97C8B805F4D2}" type="sibTrans" cxnId="{512492F5-74C1-4470-8C20-355A0F5F6990}">
      <dgm:prSet/>
      <dgm:spPr/>
      <dgm:t>
        <a:bodyPr/>
        <a:lstStyle/>
        <a:p>
          <a:endParaRPr lang="en-US" sz="2400"/>
        </a:p>
      </dgm:t>
    </dgm:pt>
    <dgm:pt modelId="{BB814EC8-0988-4EAD-BA3F-15CEDC0DB619}">
      <dgm:prSet custT="1"/>
      <dgm:spPr/>
      <dgm:t>
        <a:bodyPr/>
        <a:lstStyle/>
        <a:p>
          <a:r>
            <a:rPr lang="en-US" altLang="en-US" sz="1050" smtClean="0"/>
            <a:t>Consider delaying specialization beyond pre pubescent ages.</a:t>
          </a:r>
          <a:endParaRPr lang="en-US" altLang="en-US" sz="1050" dirty="0"/>
        </a:p>
      </dgm:t>
    </dgm:pt>
    <dgm:pt modelId="{D2FAA4BC-FF30-437F-A012-656F23A73F78}" type="parTrans" cxnId="{E216C5D8-6D0D-437B-86CC-AB4AED4A3B06}">
      <dgm:prSet/>
      <dgm:spPr/>
      <dgm:t>
        <a:bodyPr/>
        <a:lstStyle/>
        <a:p>
          <a:endParaRPr lang="en-US" sz="2400"/>
        </a:p>
      </dgm:t>
    </dgm:pt>
    <dgm:pt modelId="{95C6C1D3-3004-4351-96CE-EE7F3FAB1C5B}" type="sibTrans" cxnId="{E216C5D8-6D0D-437B-86CC-AB4AED4A3B06}">
      <dgm:prSet/>
      <dgm:spPr/>
      <dgm:t>
        <a:bodyPr/>
        <a:lstStyle/>
        <a:p>
          <a:endParaRPr lang="en-US" sz="2400"/>
        </a:p>
      </dgm:t>
    </dgm:pt>
    <dgm:pt modelId="{0355E005-B047-4BB5-BE64-4784240EC1DA}">
      <dgm:prSet custT="1"/>
      <dgm:spPr/>
      <dgm:t>
        <a:bodyPr/>
        <a:lstStyle/>
        <a:p>
          <a:r>
            <a:rPr lang="en-US" altLang="en-US" sz="1050" smtClean="0"/>
            <a:t>Reduce your sports training ratio &lt;2:1</a:t>
          </a:r>
          <a:endParaRPr lang="en-US" altLang="en-US" sz="1050" dirty="0"/>
        </a:p>
      </dgm:t>
    </dgm:pt>
    <dgm:pt modelId="{5DA642C4-9627-4C7C-8294-CFCECFD12EC9}" type="parTrans" cxnId="{20FD77B3-D4D3-47F8-A692-9FA78606C922}">
      <dgm:prSet/>
      <dgm:spPr/>
      <dgm:t>
        <a:bodyPr/>
        <a:lstStyle/>
        <a:p>
          <a:endParaRPr lang="en-US" sz="2400"/>
        </a:p>
      </dgm:t>
    </dgm:pt>
    <dgm:pt modelId="{A15D3A19-A75B-49C6-9E15-72DA22F478FB}" type="sibTrans" cxnId="{20FD77B3-D4D3-47F8-A692-9FA78606C922}">
      <dgm:prSet/>
      <dgm:spPr/>
      <dgm:t>
        <a:bodyPr/>
        <a:lstStyle/>
        <a:p>
          <a:endParaRPr lang="en-US" sz="2400"/>
        </a:p>
      </dgm:t>
    </dgm:pt>
    <dgm:pt modelId="{4FA525BE-EB5B-4F4A-B2BC-0D44F37B0832}">
      <dgm:prSet custT="1"/>
      <dgm:spPr/>
      <dgm:t>
        <a:bodyPr/>
        <a:lstStyle/>
        <a:p>
          <a:r>
            <a:rPr lang="en-US" altLang="en-US" sz="1600" dirty="0" smtClean="0"/>
            <a:t>Annually, consider playing &lt;40  competitive SINGLES matches/year </a:t>
          </a:r>
          <a:r>
            <a:rPr lang="en-US" altLang="en-US" sz="1600" b="1" dirty="0" smtClean="0"/>
            <a:t>(SORT C)</a:t>
          </a:r>
          <a:endParaRPr lang="en-US" altLang="en-US" sz="1600" dirty="0"/>
        </a:p>
      </dgm:t>
    </dgm:pt>
    <dgm:pt modelId="{084E497F-74D0-4101-8CBC-77E9F5B710FF}" type="parTrans" cxnId="{C862DDB7-0138-4ABA-8A21-BE6B1200E020}">
      <dgm:prSet/>
      <dgm:spPr/>
      <dgm:t>
        <a:bodyPr/>
        <a:lstStyle/>
        <a:p>
          <a:endParaRPr lang="en-US" sz="2400"/>
        </a:p>
      </dgm:t>
    </dgm:pt>
    <dgm:pt modelId="{D934F5C7-6CB4-4735-A98A-4D0A1DA82FFC}" type="sibTrans" cxnId="{C862DDB7-0138-4ABA-8A21-BE6B1200E020}">
      <dgm:prSet/>
      <dgm:spPr/>
      <dgm:t>
        <a:bodyPr/>
        <a:lstStyle/>
        <a:p>
          <a:endParaRPr lang="en-US" sz="2400"/>
        </a:p>
      </dgm:t>
    </dgm:pt>
    <dgm:pt modelId="{BFFAEFB5-EE02-4BD9-9B5C-050336E0691B}">
      <dgm:prSet custT="1"/>
      <dgm:spPr/>
      <dgm:t>
        <a:bodyPr/>
        <a:lstStyle/>
        <a:p>
          <a:r>
            <a:rPr lang="en-US" altLang="en-US" sz="1600" dirty="0" smtClean="0"/>
            <a:t>Consider 1-2 tournaments/month  </a:t>
          </a:r>
          <a:r>
            <a:rPr lang="en-US" altLang="en-US" sz="1600" b="1" dirty="0" smtClean="0"/>
            <a:t>(SORT C)</a:t>
          </a:r>
        </a:p>
      </dgm:t>
    </dgm:pt>
    <dgm:pt modelId="{58783F8F-1E6D-4795-AE84-037F426C1C1A}" type="parTrans" cxnId="{622DB00A-7C16-4094-9E32-2553AC30E5BA}">
      <dgm:prSet/>
      <dgm:spPr/>
      <dgm:t>
        <a:bodyPr/>
        <a:lstStyle/>
        <a:p>
          <a:endParaRPr lang="en-US" sz="2400"/>
        </a:p>
      </dgm:t>
    </dgm:pt>
    <dgm:pt modelId="{98CB041C-6DD3-456A-BE4C-6A667973BB9C}" type="sibTrans" cxnId="{622DB00A-7C16-4094-9E32-2553AC30E5BA}">
      <dgm:prSet/>
      <dgm:spPr/>
      <dgm:t>
        <a:bodyPr/>
        <a:lstStyle/>
        <a:p>
          <a:endParaRPr lang="en-US" sz="2400"/>
        </a:p>
      </dgm:t>
    </dgm:pt>
    <dgm:pt modelId="{75E76FD7-158E-47CF-9A85-D9538834E919}">
      <dgm:prSet custT="1"/>
      <dgm:spPr/>
      <dgm:t>
        <a:bodyPr/>
        <a:lstStyle/>
        <a:p>
          <a:r>
            <a:rPr lang="en-US" sz="1600" b="1" dirty="0" smtClean="0"/>
            <a:t>Recommendation:  Delay kick serve until after age 13 to reduce stressful loads (SORT C)</a:t>
          </a:r>
          <a:endParaRPr lang="en-US" sz="1600" b="1" dirty="0"/>
        </a:p>
      </dgm:t>
    </dgm:pt>
    <dgm:pt modelId="{89B197E5-94A0-4E58-A8B2-5EBB286ACCE9}" type="parTrans" cxnId="{42D3336A-8A7F-4D0C-9E6B-9C008EE8A453}">
      <dgm:prSet/>
      <dgm:spPr/>
      <dgm:t>
        <a:bodyPr/>
        <a:lstStyle/>
        <a:p>
          <a:endParaRPr lang="en-US" sz="2400"/>
        </a:p>
      </dgm:t>
    </dgm:pt>
    <dgm:pt modelId="{BB624D66-4C4D-49DE-8B51-E05EF848D66B}" type="sibTrans" cxnId="{42D3336A-8A7F-4D0C-9E6B-9C008EE8A453}">
      <dgm:prSet/>
      <dgm:spPr/>
      <dgm:t>
        <a:bodyPr/>
        <a:lstStyle/>
        <a:p>
          <a:endParaRPr lang="en-US" sz="2400"/>
        </a:p>
      </dgm:t>
    </dgm:pt>
    <dgm:pt modelId="{01819731-E9AB-4E26-934F-4C111C450849}" type="pres">
      <dgm:prSet presAssocID="{F9A7C8B3-35BF-4265-96FA-29AC921D2DA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C22537-7715-4240-8F6A-EE266B8397AC}" type="pres">
      <dgm:prSet presAssocID="{E2826166-EBCF-4525-9D2D-467D1F3A43EB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214BFF-AEB5-4678-BBEC-67AB84DFEBBF}" type="pres">
      <dgm:prSet presAssocID="{08609EE2-A34B-4A4A-A9A6-FF6566842496}" presName="sibTrans" presStyleCnt="0"/>
      <dgm:spPr/>
    </dgm:pt>
    <dgm:pt modelId="{5B63F161-05FE-4EFE-BA1A-A484375050E7}" type="pres">
      <dgm:prSet presAssocID="{9D1DE726-B233-40F8-8AFD-8305FA7697CD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30F67F-56F7-43F0-81D0-5AB65A22E355}" type="pres">
      <dgm:prSet presAssocID="{02F1506F-6923-4A51-A64E-2B2F18A51915}" presName="sibTrans" presStyleCnt="0"/>
      <dgm:spPr/>
    </dgm:pt>
    <dgm:pt modelId="{E90B4AB2-3544-4E81-8D8F-689CFA5E3F15}" type="pres">
      <dgm:prSet presAssocID="{2ADB68A4-480A-4E6D-BE23-40C3425325E3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6CAC12-8122-437D-B659-D5B4DFD4A1A2}" type="pres">
      <dgm:prSet presAssocID="{47B4CDC2-6B3C-47DC-8279-B5DEAB3E4DE5}" presName="sibTrans" presStyleCnt="0"/>
      <dgm:spPr/>
    </dgm:pt>
    <dgm:pt modelId="{6E4FC989-7D31-4EC0-98D3-768F8EAAC911}" type="pres">
      <dgm:prSet presAssocID="{1FDE7F00-DE61-4396-A701-CC14CA7DCCCF}" presName="node" presStyleLbl="node1" presStyleIdx="3" presStyleCnt="8" custScaleX="1065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4D2CCD-534A-41A0-8B14-42AAFA68BD53}" type="pres">
      <dgm:prSet presAssocID="{7D639D13-6317-46C5-BE12-22371164F8C2}" presName="sibTrans" presStyleCnt="0"/>
      <dgm:spPr/>
    </dgm:pt>
    <dgm:pt modelId="{FDC3A7B9-B5E7-44A6-BA2D-CAB36D6C0932}" type="pres">
      <dgm:prSet presAssocID="{31A31AC2-F614-4DFE-8D92-7499F8750CA8}" presName="node" presStyleLbl="node1" presStyleIdx="4" presStyleCnt="8" custScaleX="1130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DA3EEA-E56B-4383-ACC8-549B7E2F9AAF}" type="pres">
      <dgm:prSet presAssocID="{13A5ACCD-F3C6-4106-8660-A142A7FA706D}" presName="sibTrans" presStyleCnt="0"/>
      <dgm:spPr/>
    </dgm:pt>
    <dgm:pt modelId="{1B491B7D-D4C4-478F-9A4B-8E5916316B7D}" type="pres">
      <dgm:prSet presAssocID="{4FA525BE-EB5B-4F4A-B2BC-0D44F37B0832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366E95-6C51-40ED-A647-8934A769CC9A}" type="pres">
      <dgm:prSet presAssocID="{D934F5C7-6CB4-4735-A98A-4D0A1DA82FFC}" presName="sibTrans" presStyleCnt="0"/>
      <dgm:spPr/>
    </dgm:pt>
    <dgm:pt modelId="{D24B9E34-5F02-4E60-ACC1-8BD00C27B946}" type="pres">
      <dgm:prSet presAssocID="{BFFAEFB5-EE02-4BD9-9B5C-050336E0691B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9C00C7-7576-4398-9C1E-5F95477B8825}" type="pres">
      <dgm:prSet presAssocID="{98CB041C-6DD3-456A-BE4C-6A667973BB9C}" presName="sibTrans" presStyleCnt="0"/>
      <dgm:spPr/>
    </dgm:pt>
    <dgm:pt modelId="{9D4EC69D-0DA0-4964-B0FC-3628357AEFFA}" type="pres">
      <dgm:prSet presAssocID="{75E76FD7-158E-47CF-9A85-D9538834E919}" presName="node" presStyleLbl="node1" presStyleIdx="7" presStyleCnt="8" custScaleX="1206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2DB00A-7C16-4094-9E32-2553AC30E5BA}" srcId="{F9A7C8B3-35BF-4265-96FA-29AC921D2DAB}" destId="{BFFAEFB5-EE02-4BD9-9B5C-050336E0691B}" srcOrd="6" destOrd="0" parTransId="{58783F8F-1E6D-4795-AE84-037F426C1C1A}" sibTransId="{98CB041C-6DD3-456A-BE4C-6A667973BB9C}"/>
    <dgm:cxn modelId="{014BDD41-F0BD-4E68-B67B-198581C28009}" type="presOf" srcId="{BFFAEFB5-EE02-4BD9-9B5C-050336E0691B}" destId="{D24B9E34-5F02-4E60-ACC1-8BD00C27B946}" srcOrd="0" destOrd="0" presId="urn:microsoft.com/office/officeart/2005/8/layout/default"/>
    <dgm:cxn modelId="{A5B3333F-6462-4CB7-8D75-1528B80CFAEF}" type="presOf" srcId="{6D0CE037-D993-49B5-9645-C5760F81944D}" destId="{FDC3A7B9-B5E7-44A6-BA2D-CAB36D6C0932}" srcOrd="0" destOrd="1" presId="urn:microsoft.com/office/officeart/2005/8/layout/default"/>
    <dgm:cxn modelId="{02652B03-56C7-4118-B5A6-C7226CB1BE1E}" srcId="{E2826166-EBCF-4525-9D2D-467D1F3A43EB}" destId="{4E58ECD7-62A5-4191-8A1F-40FFB1D2CD74}" srcOrd="0" destOrd="0" parTransId="{243B3E73-1639-4664-B9A4-BF6C7489C779}" sibTransId="{DE56F176-4ABF-408D-B0C2-329D33AB2A9E}"/>
    <dgm:cxn modelId="{5ABC3E8E-7AE9-4108-A5C5-44D519B7A7D1}" type="presOf" srcId="{75E76FD7-158E-47CF-9A85-D9538834E919}" destId="{9D4EC69D-0DA0-4964-B0FC-3628357AEFFA}" srcOrd="0" destOrd="0" presId="urn:microsoft.com/office/officeart/2005/8/layout/default"/>
    <dgm:cxn modelId="{D04055FC-F812-4820-9718-A13F7E300105}" srcId="{9D1DE726-B233-40F8-8AFD-8305FA7697CD}" destId="{215414C8-47A5-4CDA-894B-C24A5EF18678}" srcOrd="0" destOrd="0" parTransId="{A01327DA-95D8-41FA-A43D-2A58C9028B0C}" sibTransId="{AF0570B4-F9DF-4E78-9A63-68DBDFAA2A5C}"/>
    <dgm:cxn modelId="{761DA152-B0DD-4645-9783-0244D659A6EC}" srcId="{F9A7C8B3-35BF-4265-96FA-29AC921D2DAB}" destId="{E2826166-EBCF-4525-9D2D-467D1F3A43EB}" srcOrd="0" destOrd="0" parTransId="{28352569-06D9-44DD-8666-AE09F340EF96}" sibTransId="{08609EE2-A34B-4A4A-A9A6-FF6566842496}"/>
    <dgm:cxn modelId="{512492F5-74C1-4470-8C20-355A0F5F6990}" srcId="{31A31AC2-F614-4DFE-8D92-7499F8750CA8}" destId="{6D0CE037-D993-49B5-9645-C5760F81944D}" srcOrd="0" destOrd="0" parTransId="{73314DE5-3B8D-44A3-BB06-3F4C3A427C3C}" sibTransId="{5E5EFD70-9DAD-43C0-B9C5-97C8B805F4D2}"/>
    <dgm:cxn modelId="{27DD909A-46F2-4D5A-AAF9-C6F327C23B1C}" srcId="{F9A7C8B3-35BF-4265-96FA-29AC921D2DAB}" destId="{1FDE7F00-DE61-4396-A701-CC14CA7DCCCF}" srcOrd="3" destOrd="0" parTransId="{7D62E014-F308-4B0D-9C56-E747771F477C}" sibTransId="{7D639D13-6317-46C5-BE12-22371164F8C2}"/>
    <dgm:cxn modelId="{270BE788-B4C5-49FB-8B65-4B1198C4DB44}" type="presOf" srcId="{1FDE7F00-DE61-4396-A701-CC14CA7DCCCF}" destId="{6E4FC989-7D31-4EC0-98D3-768F8EAAC911}" srcOrd="0" destOrd="0" presId="urn:microsoft.com/office/officeart/2005/8/layout/default"/>
    <dgm:cxn modelId="{20FD77B3-D4D3-47F8-A692-9FA78606C922}" srcId="{31A31AC2-F614-4DFE-8D92-7499F8750CA8}" destId="{0355E005-B047-4BB5-BE64-4784240EC1DA}" srcOrd="2" destOrd="0" parTransId="{5DA642C4-9627-4C7C-8294-CFCECFD12EC9}" sibTransId="{A15D3A19-A75B-49C6-9E15-72DA22F478FB}"/>
    <dgm:cxn modelId="{D510B829-2843-4346-8F18-A5013A248D31}" type="presOf" srcId="{215414C8-47A5-4CDA-894B-C24A5EF18678}" destId="{5B63F161-05FE-4EFE-BA1A-A484375050E7}" srcOrd="0" destOrd="1" presId="urn:microsoft.com/office/officeart/2005/8/layout/default"/>
    <dgm:cxn modelId="{42D3336A-8A7F-4D0C-9E6B-9C008EE8A453}" srcId="{F9A7C8B3-35BF-4265-96FA-29AC921D2DAB}" destId="{75E76FD7-158E-47CF-9A85-D9538834E919}" srcOrd="7" destOrd="0" parTransId="{89B197E5-94A0-4E58-A8B2-5EBB286ACCE9}" sibTransId="{BB624D66-4C4D-49DE-8B51-E05EF848D66B}"/>
    <dgm:cxn modelId="{2E15B2BC-919E-4CC4-A829-91B2EBD00717}" type="presOf" srcId="{F9A7C8B3-35BF-4265-96FA-29AC921D2DAB}" destId="{01819731-E9AB-4E26-934F-4C111C450849}" srcOrd="0" destOrd="0" presId="urn:microsoft.com/office/officeart/2005/8/layout/default"/>
    <dgm:cxn modelId="{C6E70D95-FC74-4293-B7C2-78B21427A13C}" srcId="{F9A7C8B3-35BF-4265-96FA-29AC921D2DAB}" destId="{2ADB68A4-480A-4E6D-BE23-40C3425325E3}" srcOrd="2" destOrd="0" parTransId="{38F32DFC-5E3D-4CAF-B3EB-AE0BEA071A2A}" sibTransId="{47B4CDC2-6B3C-47DC-8279-B5DEAB3E4DE5}"/>
    <dgm:cxn modelId="{FC261C8A-11B7-4F1F-AE85-41F077A53D4A}" type="presOf" srcId="{31A31AC2-F614-4DFE-8D92-7499F8750CA8}" destId="{FDC3A7B9-B5E7-44A6-BA2D-CAB36D6C0932}" srcOrd="0" destOrd="0" presId="urn:microsoft.com/office/officeart/2005/8/layout/default"/>
    <dgm:cxn modelId="{6CFC9EEF-2014-49F2-BC8A-1DA93F6F2C31}" type="presOf" srcId="{9D1DE726-B233-40F8-8AFD-8305FA7697CD}" destId="{5B63F161-05FE-4EFE-BA1A-A484375050E7}" srcOrd="0" destOrd="0" presId="urn:microsoft.com/office/officeart/2005/8/layout/default"/>
    <dgm:cxn modelId="{AD2C29F5-E0F7-42ED-81FD-443D8B73D2D1}" type="presOf" srcId="{4E58ECD7-62A5-4191-8A1F-40FFB1D2CD74}" destId="{D9C22537-7715-4240-8F6A-EE266B8397AC}" srcOrd="0" destOrd="1" presId="urn:microsoft.com/office/officeart/2005/8/layout/default"/>
    <dgm:cxn modelId="{66E7CFFC-799E-4F25-8B92-3478059FBC43}" type="presOf" srcId="{BB814EC8-0988-4EAD-BA3F-15CEDC0DB619}" destId="{FDC3A7B9-B5E7-44A6-BA2D-CAB36D6C0932}" srcOrd="0" destOrd="2" presId="urn:microsoft.com/office/officeart/2005/8/layout/default"/>
    <dgm:cxn modelId="{1234397F-83A5-4B54-863B-945DD2AAF0AF}" srcId="{F9A7C8B3-35BF-4265-96FA-29AC921D2DAB}" destId="{31A31AC2-F614-4DFE-8D92-7499F8750CA8}" srcOrd="4" destOrd="0" parTransId="{9DA2E9F4-3C63-487D-A0F3-C8915FEEFB49}" sibTransId="{13A5ACCD-F3C6-4106-8660-A142A7FA706D}"/>
    <dgm:cxn modelId="{A8D6E249-BFCB-47E9-A83E-5C26AE633E19}" srcId="{F9A7C8B3-35BF-4265-96FA-29AC921D2DAB}" destId="{9D1DE726-B233-40F8-8AFD-8305FA7697CD}" srcOrd="1" destOrd="0" parTransId="{9A323D6D-A0F3-4998-A81E-786C9FE9CCB4}" sibTransId="{02F1506F-6923-4A51-A64E-2B2F18A51915}"/>
    <dgm:cxn modelId="{E216C5D8-6D0D-437B-86CC-AB4AED4A3B06}" srcId="{31A31AC2-F614-4DFE-8D92-7499F8750CA8}" destId="{BB814EC8-0988-4EAD-BA3F-15CEDC0DB619}" srcOrd="1" destOrd="0" parTransId="{D2FAA4BC-FF30-437F-A012-656F23A73F78}" sibTransId="{95C6C1D3-3004-4351-96CE-EE7F3FAB1C5B}"/>
    <dgm:cxn modelId="{C862DDB7-0138-4ABA-8A21-BE6B1200E020}" srcId="{F9A7C8B3-35BF-4265-96FA-29AC921D2DAB}" destId="{4FA525BE-EB5B-4F4A-B2BC-0D44F37B0832}" srcOrd="5" destOrd="0" parTransId="{084E497F-74D0-4101-8CBC-77E9F5B710FF}" sibTransId="{D934F5C7-6CB4-4735-A98A-4D0A1DA82FFC}"/>
    <dgm:cxn modelId="{43078175-9DE0-47CB-B3D3-C5F5FD2F7FA4}" type="presOf" srcId="{E2826166-EBCF-4525-9D2D-467D1F3A43EB}" destId="{D9C22537-7715-4240-8F6A-EE266B8397AC}" srcOrd="0" destOrd="0" presId="urn:microsoft.com/office/officeart/2005/8/layout/default"/>
    <dgm:cxn modelId="{FCA9DD10-0C77-45D7-8205-1E84A74CCFA8}" type="presOf" srcId="{2ADB68A4-480A-4E6D-BE23-40C3425325E3}" destId="{E90B4AB2-3544-4E81-8D8F-689CFA5E3F15}" srcOrd="0" destOrd="0" presId="urn:microsoft.com/office/officeart/2005/8/layout/default"/>
    <dgm:cxn modelId="{92712C46-107B-4923-B372-0A3FE8E44F98}" type="presOf" srcId="{0355E005-B047-4BB5-BE64-4784240EC1DA}" destId="{FDC3A7B9-B5E7-44A6-BA2D-CAB36D6C0932}" srcOrd="0" destOrd="3" presId="urn:microsoft.com/office/officeart/2005/8/layout/default"/>
    <dgm:cxn modelId="{66373C46-BEDA-4857-BD5E-998A4365ED7D}" type="presOf" srcId="{4FA525BE-EB5B-4F4A-B2BC-0D44F37B0832}" destId="{1B491B7D-D4C4-478F-9A4B-8E5916316B7D}" srcOrd="0" destOrd="0" presId="urn:microsoft.com/office/officeart/2005/8/layout/default"/>
    <dgm:cxn modelId="{7A0CF25B-7508-4CA9-9F2C-449E2EF85E97}" type="presParOf" srcId="{01819731-E9AB-4E26-934F-4C111C450849}" destId="{D9C22537-7715-4240-8F6A-EE266B8397AC}" srcOrd="0" destOrd="0" presId="urn:microsoft.com/office/officeart/2005/8/layout/default"/>
    <dgm:cxn modelId="{8CBE31B6-7F83-4902-A92E-47AA303E520B}" type="presParOf" srcId="{01819731-E9AB-4E26-934F-4C111C450849}" destId="{C6214BFF-AEB5-4678-BBEC-67AB84DFEBBF}" srcOrd="1" destOrd="0" presId="urn:microsoft.com/office/officeart/2005/8/layout/default"/>
    <dgm:cxn modelId="{19EAC605-4C61-41E8-9639-50E51C668F76}" type="presParOf" srcId="{01819731-E9AB-4E26-934F-4C111C450849}" destId="{5B63F161-05FE-4EFE-BA1A-A484375050E7}" srcOrd="2" destOrd="0" presId="urn:microsoft.com/office/officeart/2005/8/layout/default"/>
    <dgm:cxn modelId="{C2D77D45-DAD5-4A07-BF37-753FAB55A6BB}" type="presParOf" srcId="{01819731-E9AB-4E26-934F-4C111C450849}" destId="{F730F67F-56F7-43F0-81D0-5AB65A22E355}" srcOrd="3" destOrd="0" presId="urn:microsoft.com/office/officeart/2005/8/layout/default"/>
    <dgm:cxn modelId="{77D0DF3D-43A0-4A24-94B7-64C1A5FF39C8}" type="presParOf" srcId="{01819731-E9AB-4E26-934F-4C111C450849}" destId="{E90B4AB2-3544-4E81-8D8F-689CFA5E3F15}" srcOrd="4" destOrd="0" presId="urn:microsoft.com/office/officeart/2005/8/layout/default"/>
    <dgm:cxn modelId="{13585C3D-DE54-4A33-AD68-D6AC94B23BDD}" type="presParOf" srcId="{01819731-E9AB-4E26-934F-4C111C450849}" destId="{7E6CAC12-8122-437D-B659-D5B4DFD4A1A2}" srcOrd="5" destOrd="0" presId="urn:microsoft.com/office/officeart/2005/8/layout/default"/>
    <dgm:cxn modelId="{DA12B2A3-655C-41F8-9111-EFB5ADA7FF0D}" type="presParOf" srcId="{01819731-E9AB-4E26-934F-4C111C450849}" destId="{6E4FC989-7D31-4EC0-98D3-768F8EAAC911}" srcOrd="6" destOrd="0" presId="urn:microsoft.com/office/officeart/2005/8/layout/default"/>
    <dgm:cxn modelId="{1D93E75A-F2C1-4B1B-9D0F-7AD4AA905510}" type="presParOf" srcId="{01819731-E9AB-4E26-934F-4C111C450849}" destId="{544D2CCD-534A-41A0-8B14-42AAFA68BD53}" srcOrd="7" destOrd="0" presId="urn:microsoft.com/office/officeart/2005/8/layout/default"/>
    <dgm:cxn modelId="{5C370016-81B9-495E-AC98-CF67CF269605}" type="presParOf" srcId="{01819731-E9AB-4E26-934F-4C111C450849}" destId="{FDC3A7B9-B5E7-44A6-BA2D-CAB36D6C0932}" srcOrd="8" destOrd="0" presId="urn:microsoft.com/office/officeart/2005/8/layout/default"/>
    <dgm:cxn modelId="{F741DA7D-2A06-4B5E-8F58-29B0F8637463}" type="presParOf" srcId="{01819731-E9AB-4E26-934F-4C111C450849}" destId="{88DA3EEA-E56B-4383-ACC8-549B7E2F9AAF}" srcOrd="9" destOrd="0" presId="urn:microsoft.com/office/officeart/2005/8/layout/default"/>
    <dgm:cxn modelId="{DC81681A-2342-4088-8629-113582419B4B}" type="presParOf" srcId="{01819731-E9AB-4E26-934F-4C111C450849}" destId="{1B491B7D-D4C4-478F-9A4B-8E5916316B7D}" srcOrd="10" destOrd="0" presId="urn:microsoft.com/office/officeart/2005/8/layout/default"/>
    <dgm:cxn modelId="{28BF8FC9-76CC-409B-A511-03F71C295984}" type="presParOf" srcId="{01819731-E9AB-4E26-934F-4C111C450849}" destId="{E1366E95-6C51-40ED-A647-8934A769CC9A}" srcOrd="11" destOrd="0" presId="urn:microsoft.com/office/officeart/2005/8/layout/default"/>
    <dgm:cxn modelId="{7302B143-8FC1-40D0-B200-E29736502C8E}" type="presParOf" srcId="{01819731-E9AB-4E26-934F-4C111C450849}" destId="{D24B9E34-5F02-4E60-ACC1-8BD00C27B946}" srcOrd="12" destOrd="0" presId="urn:microsoft.com/office/officeart/2005/8/layout/default"/>
    <dgm:cxn modelId="{34629112-6C1F-40CC-8175-E51128B0CBAB}" type="presParOf" srcId="{01819731-E9AB-4E26-934F-4C111C450849}" destId="{009C00C7-7576-4398-9C1E-5F95477B8825}" srcOrd="13" destOrd="0" presId="urn:microsoft.com/office/officeart/2005/8/layout/default"/>
    <dgm:cxn modelId="{6AEC775B-850D-4648-886C-50B274D6309E}" type="presParOf" srcId="{01819731-E9AB-4E26-934F-4C111C450849}" destId="{9D4EC69D-0DA0-4964-B0FC-3628357AEFFA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199B9B-4A8B-41FB-AECA-6CB5611511A0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CD6F2934-D19B-417E-8A38-B3FC9A76987A}">
      <dgm:prSet phldrT="[Text]"/>
      <dgm:spPr/>
      <dgm:t>
        <a:bodyPr/>
        <a:lstStyle/>
        <a:p>
          <a:r>
            <a:rPr lang="en-US" dirty="0" smtClean="0"/>
            <a:t>Year round training/competition&gt; 8 months) </a:t>
          </a:r>
          <a:endParaRPr lang="en-US" dirty="0"/>
        </a:p>
      </dgm:t>
    </dgm:pt>
    <dgm:pt modelId="{8ADE474E-5649-4C48-813B-FA63FDEE13EF}" type="parTrans" cxnId="{F39DFF60-2CB3-4479-8C53-BFEC59573C66}">
      <dgm:prSet/>
      <dgm:spPr/>
      <dgm:t>
        <a:bodyPr/>
        <a:lstStyle/>
        <a:p>
          <a:endParaRPr lang="en-US"/>
        </a:p>
      </dgm:t>
    </dgm:pt>
    <dgm:pt modelId="{7DAFC899-31C6-4BF2-8307-CD3A2C258B9D}" type="sibTrans" cxnId="{F39DFF60-2CB3-4479-8C53-BFEC59573C66}">
      <dgm:prSet/>
      <dgm:spPr/>
      <dgm:t>
        <a:bodyPr/>
        <a:lstStyle/>
        <a:p>
          <a:endParaRPr lang="en-US"/>
        </a:p>
      </dgm:t>
    </dgm:pt>
    <dgm:pt modelId="{9CCE2BC1-277F-423F-A085-F411F9ADB851}">
      <dgm:prSet phldrT="[Text]"/>
      <dgm:spPr/>
      <dgm:t>
        <a:bodyPr/>
        <a:lstStyle/>
        <a:p>
          <a:r>
            <a:rPr lang="en-US" dirty="0" smtClean="0"/>
            <a:t>Quit all other sports to focus on one sport</a:t>
          </a:r>
          <a:endParaRPr lang="en-US" dirty="0"/>
        </a:p>
      </dgm:t>
    </dgm:pt>
    <dgm:pt modelId="{13C2215D-E115-413E-8C5A-2508B27D9CDD}" type="parTrans" cxnId="{19D415B4-EA13-47AE-AC00-796F7AD4FD02}">
      <dgm:prSet/>
      <dgm:spPr/>
      <dgm:t>
        <a:bodyPr/>
        <a:lstStyle/>
        <a:p>
          <a:endParaRPr lang="en-US"/>
        </a:p>
      </dgm:t>
    </dgm:pt>
    <dgm:pt modelId="{418E15F8-7806-4BB8-BA95-4A8135B3BD10}" type="sibTrans" cxnId="{19D415B4-EA13-47AE-AC00-796F7AD4FD02}">
      <dgm:prSet/>
      <dgm:spPr/>
      <dgm:t>
        <a:bodyPr/>
        <a:lstStyle/>
        <a:p>
          <a:endParaRPr lang="en-US"/>
        </a:p>
      </dgm:t>
    </dgm:pt>
    <dgm:pt modelId="{11B73F33-907D-47BB-A154-CF0523EE296D}">
      <dgm:prSet phldrT="[Text]"/>
      <dgm:spPr/>
      <dgm:t>
        <a:bodyPr/>
        <a:lstStyle/>
        <a:p>
          <a:r>
            <a:rPr lang="en-US" dirty="0" smtClean="0"/>
            <a:t>Choose a main sport</a:t>
          </a:r>
          <a:endParaRPr lang="en-US" dirty="0"/>
        </a:p>
      </dgm:t>
    </dgm:pt>
    <dgm:pt modelId="{E83E1FAB-0E5A-46E6-BC42-DD76C108DA7A}" type="parTrans" cxnId="{65EF8298-C029-4C02-A0A7-F20ED1043B34}">
      <dgm:prSet/>
      <dgm:spPr/>
      <dgm:t>
        <a:bodyPr/>
        <a:lstStyle/>
        <a:p>
          <a:endParaRPr lang="en-US"/>
        </a:p>
      </dgm:t>
    </dgm:pt>
    <dgm:pt modelId="{3AD19DD0-A27A-449F-8A94-A7D0B94768C6}" type="sibTrans" cxnId="{65EF8298-C029-4C02-A0A7-F20ED1043B34}">
      <dgm:prSet/>
      <dgm:spPr/>
      <dgm:t>
        <a:bodyPr/>
        <a:lstStyle/>
        <a:p>
          <a:endParaRPr lang="en-US"/>
        </a:p>
      </dgm:t>
    </dgm:pt>
    <dgm:pt modelId="{62F3ADB9-87F1-47B7-A769-3AA6C87FC123}" type="pres">
      <dgm:prSet presAssocID="{AF199B9B-4A8B-41FB-AECA-6CB5611511A0}" presName="Name0" presStyleCnt="0">
        <dgm:presLayoutVars>
          <dgm:dir/>
          <dgm:resizeHandles val="exact"/>
        </dgm:presLayoutVars>
      </dgm:prSet>
      <dgm:spPr/>
    </dgm:pt>
    <dgm:pt modelId="{FCB29DAC-9DD1-41B9-87D0-238B78983AB0}" type="pres">
      <dgm:prSet presAssocID="{AF199B9B-4A8B-41FB-AECA-6CB5611511A0}" presName="fgShape" presStyleLbl="fgShp" presStyleIdx="0" presStyleCnt="1"/>
      <dgm:spPr/>
    </dgm:pt>
    <dgm:pt modelId="{0E8AD37D-5A4F-4886-8B53-7EA1AF043670}" type="pres">
      <dgm:prSet presAssocID="{AF199B9B-4A8B-41FB-AECA-6CB5611511A0}" presName="linComp" presStyleCnt="0"/>
      <dgm:spPr/>
    </dgm:pt>
    <dgm:pt modelId="{CBFBBBE1-FC19-440C-AC55-C5BD539DF0EC}" type="pres">
      <dgm:prSet presAssocID="{CD6F2934-D19B-417E-8A38-B3FC9A76987A}" presName="compNode" presStyleCnt="0"/>
      <dgm:spPr/>
    </dgm:pt>
    <dgm:pt modelId="{A9FAFD8F-C09C-4FC7-A880-BA44E790AC0C}" type="pres">
      <dgm:prSet presAssocID="{CD6F2934-D19B-417E-8A38-B3FC9A76987A}" presName="bkgdShape" presStyleLbl="node1" presStyleIdx="0" presStyleCnt="3" custLinFactNeighborX="424" custLinFactNeighborY="-1100"/>
      <dgm:spPr/>
      <dgm:t>
        <a:bodyPr/>
        <a:lstStyle/>
        <a:p>
          <a:endParaRPr lang="en-US"/>
        </a:p>
      </dgm:t>
    </dgm:pt>
    <dgm:pt modelId="{6D0451B5-C383-4810-9DA8-EBA1966AB8C1}" type="pres">
      <dgm:prSet presAssocID="{CD6F2934-D19B-417E-8A38-B3FC9A76987A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26DD0A-3FDE-485A-A79F-DDDC92270E8C}" type="pres">
      <dgm:prSet presAssocID="{CD6F2934-D19B-417E-8A38-B3FC9A76987A}" presName="invisiNode" presStyleLbl="node1" presStyleIdx="0" presStyleCnt="3"/>
      <dgm:spPr/>
    </dgm:pt>
    <dgm:pt modelId="{DDC22876-EBE8-4F45-B422-308834208D24}" type="pres">
      <dgm:prSet presAssocID="{CD6F2934-D19B-417E-8A38-B3FC9A76987A}" presName="imagNode" presStyleLbl="fgImgPlace1" presStyleIdx="0" presStyleCnt="3" custScaleX="122937" custScaleY="149249" custLinFactNeighborY="109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4137E14-880E-406B-92BC-60D681BD545B}" type="pres">
      <dgm:prSet presAssocID="{7DAFC899-31C6-4BF2-8307-CD3A2C258B9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4209F13-BF1B-46A9-94E3-A95FFA935E22}" type="pres">
      <dgm:prSet presAssocID="{11B73F33-907D-47BB-A154-CF0523EE296D}" presName="compNode" presStyleCnt="0"/>
      <dgm:spPr/>
    </dgm:pt>
    <dgm:pt modelId="{34FB2EE4-4540-4EBB-A711-14628BBA5B52}" type="pres">
      <dgm:prSet presAssocID="{11B73F33-907D-47BB-A154-CF0523EE296D}" presName="bkgdShape" presStyleLbl="node1" presStyleIdx="1" presStyleCnt="3"/>
      <dgm:spPr/>
      <dgm:t>
        <a:bodyPr/>
        <a:lstStyle/>
        <a:p>
          <a:endParaRPr lang="en-US"/>
        </a:p>
      </dgm:t>
    </dgm:pt>
    <dgm:pt modelId="{1B936D66-6872-4567-A081-9980C7EF6B88}" type="pres">
      <dgm:prSet presAssocID="{11B73F33-907D-47BB-A154-CF0523EE296D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47F0E0-F32F-45A1-AC9E-D021AED9A1FF}" type="pres">
      <dgm:prSet presAssocID="{11B73F33-907D-47BB-A154-CF0523EE296D}" presName="invisiNode" presStyleLbl="node1" presStyleIdx="1" presStyleCnt="3"/>
      <dgm:spPr/>
    </dgm:pt>
    <dgm:pt modelId="{5EFFA45D-174E-4A81-B3B9-515DB25A42AB}" type="pres">
      <dgm:prSet presAssocID="{11B73F33-907D-47BB-A154-CF0523EE296D}" presName="imagNode" presStyleLbl="fgImgPlace1" presStyleIdx="1" presStyleCnt="3" custScaleX="146396" custScaleY="13798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DE55DF4-DBC0-4835-9CF3-780E55ABC59B}" type="pres">
      <dgm:prSet presAssocID="{3AD19DD0-A27A-449F-8A94-A7D0B94768C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219ED5E-8619-4196-9E3F-0A79653F3FB5}" type="pres">
      <dgm:prSet presAssocID="{9CCE2BC1-277F-423F-A085-F411F9ADB851}" presName="compNode" presStyleCnt="0"/>
      <dgm:spPr/>
    </dgm:pt>
    <dgm:pt modelId="{55CF8419-92CD-4B5F-860B-AF08F7D3C731}" type="pres">
      <dgm:prSet presAssocID="{9CCE2BC1-277F-423F-A085-F411F9ADB851}" presName="bkgdShape" presStyleLbl="node1" presStyleIdx="2" presStyleCnt="3" custLinFactNeighborX="3558" custLinFactNeighborY="1413"/>
      <dgm:spPr/>
      <dgm:t>
        <a:bodyPr/>
        <a:lstStyle/>
        <a:p>
          <a:endParaRPr lang="en-US"/>
        </a:p>
      </dgm:t>
    </dgm:pt>
    <dgm:pt modelId="{1997FD1F-200B-4AED-9A96-F93B9731F2F7}" type="pres">
      <dgm:prSet presAssocID="{9CCE2BC1-277F-423F-A085-F411F9ADB851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AE0125-243E-49EA-B52E-663F8845B37F}" type="pres">
      <dgm:prSet presAssocID="{9CCE2BC1-277F-423F-A085-F411F9ADB851}" presName="invisiNode" presStyleLbl="node1" presStyleIdx="2" presStyleCnt="3"/>
      <dgm:spPr/>
    </dgm:pt>
    <dgm:pt modelId="{ABD4B962-78E1-4709-848F-AC335744D412}" type="pres">
      <dgm:prSet presAssocID="{9CCE2BC1-277F-423F-A085-F411F9ADB851}" presName="imagNode" presStyleLbl="fgImgPlace1" presStyleIdx="2" presStyleCnt="3" custScaleX="145459" custScaleY="13798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FA562563-C39C-4875-960D-881A51AEB5E1}" type="presOf" srcId="{CD6F2934-D19B-417E-8A38-B3FC9A76987A}" destId="{6D0451B5-C383-4810-9DA8-EBA1966AB8C1}" srcOrd="1" destOrd="0" presId="urn:microsoft.com/office/officeart/2005/8/layout/hList7"/>
    <dgm:cxn modelId="{52E9D672-1D7C-4704-991A-CB250A8ACA90}" type="presOf" srcId="{7DAFC899-31C6-4BF2-8307-CD3A2C258B9D}" destId="{24137E14-880E-406B-92BC-60D681BD545B}" srcOrd="0" destOrd="0" presId="urn:microsoft.com/office/officeart/2005/8/layout/hList7"/>
    <dgm:cxn modelId="{4166CE65-12E1-4D91-B279-3524012C08BE}" type="presOf" srcId="{AF199B9B-4A8B-41FB-AECA-6CB5611511A0}" destId="{62F3ADB9-87F1-47B7-A769-3AA6C87FC123}" srcOrd="0" destOrd="0" presId="urn:microsoft.com/office/officeart/2005/8/layout/hList7"/>
    <dgm:cxn modelId="{13E6A557-B215-421F-A31B-8D490334E620}" type="presOf" srcId="{11B73F33-907D-47BB-A154-CF0523EE296D}" destId="{34FB2EE4-4540-4EBB-A711-14628BBA5B52}" srcOrd="0" destOrd="0" presId="urn:microsoft.com/office/officeart/2005/8/layout/hList7"/>
    <dgm:cxn modelId="{3E7FFAC6-9887-407D-9187-E7FC7B34A306}" type="presOf" srcId="{CD6F2934-D19B-417E-8A38-B3FC9A76987A}" destId="{A9FAFD8F-C09C-4FC7-A880-BA44E790AC0C}" srcOrd="0" destOrd="0" presId="urn:microsoft.com/office/officeart/2005/8/layout/hList7"/>
    <dgm:cxn modelId="{19D415B4-EA13-47AE-AC00-796F7AD4FD02}" srcId="{AF199B9B-4A8B-41FB-AECA-6CB5611511A0}" destId="{9CCE2BC1-277F-423F-A085-F411F9ADB851}" srcOrd="2" destOrd="0" parTransId="{13C2215D-E115-413E-8C5A-2508B27D9CDD}" sibTransId="{418E15F8-7806-4BB8-BA95-4A8135B3BD10}"/>
    <dgm:cxn modelId="{89AD495C-C52C-468C-996B-70325E5EE650}" type="presOf" srcId="{3AD19DD0-A27A-449F-8A94-A7D0B94768C6}" destId="{7DE55DF4-DBC0-4835-9CF3-780E55ABC59B}" srcOrd="0" destOrd="0" presId="urn:microsoft.com/office/officeart/2005/8/layout/hList7"/>
    <dgm:cxn modelId="{E835D26A-82E7-454D-BF67-8E1C89CD9878}" type="presOf" srcId="{11B73F33-907D-47BB-A154-CF0523EE296D}" destId="{1B936D66-6872-4567-A081-9980C7EF6B88}" srcOrd="1" destOrd="0" presId="urn:microsoft.com/office/officeart/2005/8/layout/hList7"/>
    <dgm:cxn modelId="{EDF9F988-8B34-442E-A440-00D071B9C563}" type="presOf" srcId="{9CCE2BC1-277F-423F-A085-F411F9ADB851}" destId="{55CF8419-92CD-4B5F-860B-AF08F7D3C731}" srcOrd="0" destOrd="0" presId="urn:microsoft.com/office/officeart/2005/8/layout/hList7"/>
    <dgm:cxn modelId="{F39DFF60-2CB3-4479-8C53-BFEC59573C66}" srcId="{AF199B9B-4A8B-41FB-AECA-6CB5611511A0}" destId="{CD6F2934-D19B-417E-8A38-B3FC9A76987A}" srcOrd="0" destOrd="0" parTransId="{8ADE474E-5649-4C48-813B-FA63FDEE13EF}" sibTransId="{7DAFC899-31C6-4BF2-8307-CD3A2C258B9D}"/>
    <dgm:cxn modelId="{65EF8298-C029-4C02-A0A7-F20ED1043B34}" srcId="{AF199B9B-4A8B-41FB-AECA-6CB5611511A0}" destId="{11B73F33-907D-47BB-A154-CF0523EE296D}" srcOrd="1" destOrd="0" parTransId="{E83E1FAB-0E5A-46E6-BC42-DD76C108DA7A}" sibTransId="{3AD19DD0-A27A-449F-8A94-A7D0B94768C6}"/>
    <dgm:cxn modelId="{CEFAF1E2-D85D-4699-AE4E-C804302F1C82}" type="presOf" srcId="{9CCE2BC1-277F-423F-A085-F411F9ADB851}" destId="{1997FD1F-200B-4AED-9A96-F93B9731F2F7}" srcOrd="1" destOrd="0" presId="urn:microsoft.com/office/officeart/2005/8/layout/hList7"/>
    <dgm:cxn modelId="{BF327B41-4D76-4278-84E4-A5F32F3579FC}" type="presParOf" srcId="{62F3ADB9-87F1-47B7-A769-3AA6C87FC123}" destId="{FCB29DAC-9DD1-41B9-87D0-238B78983AB0}" srcOrd="0" destOrd="0" presId="urn:microsoft.com/office/officeart/2005/8/layout/hList7"/>
    <dgm:cxn modelId="{E252B06F-A957-4E0C-B07D-4A01BFCFE31B}" type="presParOf" srcId="{62F3ADB9-87F1-47B7-A769-3AA6C87FC123}" destId="{0E8AD37D-5A4F-4886-8B53-7EA1AF043670}" srcOrd="1" destOrd="0" presId="urn:microsoft.com/office/officeart/2005/8/layout/hList7"/>
    <dgm:cxn modelId="{F92799B7-DD40-4DF8-9218-FF84D4ABD5AD}" type="presParOf" srcId="{0E8AD37D-5A4F-4886-8B53-7EA1AF043670}" destId="{CBFBBBE1-FC19-440C-AC55-C5BD539DF0EC}" srcOrd="0" destOrd="0" presId="urn:microsoft.com/office/officeart/2005/8/layout/hList7"/>
    <dgm:cxn modelId="{7D7B67B8-16D5-4398-9902-998B89BCB239}" type="presParOf" srcId="{CBFBBBE1-FC19-440C-AC55-C5BD539DF0EC}" destId="{A9FAFD8F-C09C-4FC7-A880-BA44E790AC0C}" srcOrd="0" destOrd="0" presId="urn:microsoft.com/office/officeart/2005/8/layout/hList7"/>
    <dgm:cxn modelId="{4F270E1A-BFDE-48C2-B3AF-9A2668102404}" type="presParOf" srcId="{CBFBBBE1-FC19-440C-AC55-C5BD539DF0EC}" destId="{6D0451B5-C383-4810-9DA8-EBA1966AB8C1}" srcOrd="1" destOrd="0" presId="urn:microsoft.com/office/officeart/2005/8/layout/hList7"/>
    <dgm:cxn modelId="{AA2DD0AA-1D62-4BA9-BAC8-BF5875ADCC60}" type="presParOf" srcId="{CBFBBBE1-FC19-440C-AC55-C5BD539DF0EC}" destId="{B326DD0A-3FDE-485A-A79F-DDDC92270E8C}" srcOrd="2" destOrd="0" presId="urn:microsoft.com/office/officeart/2005/8/layout/hList7"/>
    <dgm:cxn modelId="{41B2C176-CF39-487B-B64D-4EBEF277650A}" type="presParOf" srcId="{CBFBBBE1-FC19-440C-AC55-C5BD539DF0EC}" destId="{DDC22876-EBE8-4F45-B422-308834208D24}" srcOrd="3" destOrd="0" presId="urn:microsoft.com/office/officeart/2005/8/layout/hList7"/>
    <dgm:cxn modelId="{E6BDD748-8278-4711-83DD-A353BFAC6036}" type="presParOf" srcId="{0E8AD37D-5A4F-4886-8B53-7EA1AF043670}" destId="{24137E14-880E-406B-92BC-60D681BD545B}" srcOrd="1" destOrd="0" presId="urn:microsoft.com/office/officeart/2005/8/layout/hList7"/>
    <dgm:cxn modelId="{EE9127B8-ACE9-4A26-B284-7DC32BC8062C}" type="presParOf" srcId="{0E8AD37D-5A4F-4886-8B53-7EA1AF043670}" destId="{24209F13-BF1B-46A9-94E3-A95FFA935E22}" srcOrd="2" destOrd="0" presId="urn:microsoft.com/office/officeart/2005/8/layout/hList7"/>
    <dgm:cxn modelId="{14E8FF80-F16F-4759-ABE5-EAAA896677A8}" type="presParOf" srcId="{24209F13-BF1B-46A9-94E3-A95FFA935E22}" destId="{34FB2EE4-4540-4EBB-A711-14628BBA5B52}" srcOrd="0" destOrd="0" presId="urn:microsoft.com/office/officeart/2005/8/layout/hList7"/>
    <dgm:cxn modelId="{1403DDA1-2959-47A2-A688-4A7D0C9E2F48}" type="presParOf" srcId="{24209F13-BF1B-46A9-94E3-A95FFA935E22}" destId="{1B936D66-6872-4567-A081-9980C7EF6B88}" srcOrd="1" destOrd="0" presId="urn:microsoft.com/office/officeart/2005/8/layout/hList7"/>
    <dgm:cxn modelId="{9377A09E-86EE-4B1E-9B00-60318939A1D4}" type="presParOf" srcId="{24209F13-BF1B-46A9-94E3-A95FFA935E22}" destId="{D747F0E0-F32F-45A1-AC9E-D021AED9A1FF}" srcOrd="2" destOrd="0" presId="urn:microsoft.com/office/officeart/2005/8/layout/hList7"/>
    <dgm:cxn modelId="{8187FAFE-CE33-4395-8257-B2E44488ABBF}" type="presParOf" srcId="{24209F13-BF1B-46A9-94E3-A95FFA935E22}" destId="{5EFFA45D-174E-4A81-B3B9-515DB25A42AB}" srcOrd="3" destOrd="0" presId="urn:microsoft.com/office/officeart/2005/8/layout/hList7"/>
    <dgm:cxn modelId="{A0CEB576-BB42-454E-B44C-FFCADB64D106}" type="presParOf" srcId="{0E8AD37D-5A4F-4886-8B53-7EA1AF043670}" destId="{7DE55DF4-DBC0-4835-9CF3-780E55ABC59B}" srcOrd="3" destOrd="0" presId="urn:microsoft.com/office/officeart/2005/8/layout/hList7"/>
    <dgm:cxn modelId="{BCBE9453-71FD-4CDC-B28C-90E91D52725B}" type="presParOf" srcId="{0E8AD37D-5A4F-4886-8B53-7EA1AF043670}" destId="{2219ED5E-8619-4196-9E3F-0A79653F3FB5}" srcOrd="4" destOrd="0" presId="urn:microsoft.com/office/officeart/2005/8/layout/hList7"/>
    <dgm:cxn modelId="{4D44CE3F-72BC-4280-A712-6D58B1EE48DA}" type="presParOf" srcId="{2219ED5E-8619-4196-9E3F-0A79653F3FB5}" destId="{55CF8419-92CD-4B5F-860B-AF08F7D3C731}" srcOrd="0" destOrd="0" presId="urn:microsoft.com/office/officeart/2005/8/layout/hList7"/>
    <dgm:cxn modelId="{622305A0-5F97-4952-960F-28729DE156CC}" type="presParOf" srcId="{2219ED5E-8619-4196-9E3F-0A79653F3FB5}" destId="{1997FD1F-200B-4AED-9A96-F93B9731F2F7}" srcOrd="1" destOrd="0" presId="urn:microsoft.com/office/officeart/2005/8/layout/hList7"/>
    <dgm:cxn modelId="{2BDF0E4F-4B01-4F5D-BEA6-699C9BD03237}" type="presParOf" srcId="{2219ED5E-8619-4196-9E3F-0A79653F3FB5}" destId="{D0AE0125-243E-49EA-B52E-663F8845B37F}" srcOrd="2" destOrd="0" presId="urn:microsoft.com/office/officeart/2005/8/layout/hList7"/>
    <dgm:cxn modelId="{05AE5F24-DA93-42E1-9058-1F3568C2F22C}" type="presParOf" srcId="{2219ED5E-8619-4196-9E3F-0A79653F3FB5}" destId="{ABD4B962-78E1-4709-848F-AC335744D41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3ECECC4-C062-4D56-BEFB-026AFD1D0857}" type="doc">
      <dgm:prSet loTypeId="urn:microsoft.com/office/officeart/2005/8/layout/hList9" loCatId="list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F6175304-9A8B-45E8-B081-8D762417671D}">
      <dgm:prSet phldrT="[Text]"/>
      <dgm:spPr/>
      <dgm:t>
        <a:bodyPr/>
        <a:lstStyle/>
        <a:p>
          <a:r>
            <a:rPr lang="en-US" dirty="0" smtClean="0"/>
            <a:t>Main sport tennis (N=91)</a:t>
          </a:r>
          <a:endParaRPr lang="en-US" dirty="0"/>
        </a:p>
      </dgm:t>
    </dgm:pt>
    <dgm:pt modelId="{6762DC20-D34D-43E9-8E03-15BCAC966601}" type="parTrans" cxnId="{E2727302-36EC-4DC6-929B-7FD839AB5C6E}">
      <dgm:prSet/>
      <dgm:spPr/>
      <dgm:t>
        <a:bodyPr/>
        <a:lstStyle/>
        <a:p>
          <a:endParaRPr lang="en-US"/>
        </a:p>
      </dgm:t>
    </dgm:pt>
    <dgm:pt modelId="{CAEF5531-3F22-4469-98C5-9CC6A1D6ADA2}" type="sibTrans" cxnId="{E2727302-36EC-4DC6-929B-7FD839AB5C6E}">
      <dgm:prSet/>
      <dgm:spPr/>
      <dgm:t>
        <a:bodyPr/>
        <a:lstStyle/>
        <a:p>
          <a:endParaRPr lang="en-US"/>
        </a:p>
      </dgm:t>
    </dgm:pt>
    <dgm:pt modelId="{D1403378-7D51-4952-A7D5-AD4760D40EB2}">
      <dgm:prSet phldrT="[Text]"/>
      <dgm:spPr/>
      <dgm:t>
        <a:bodyPr/>
        <a:lstStyle/>
        <a:p>
          <a:r>
            <a:rPr lang="en-US" dirty="0" smtClean="0"/>
            <a:t>Diversified Tennis (N=59)</a:t>
          </a:r>
          <a:endParaRPr lang="en-US" dirty="0"/>
        </a:p>
      </dgm:t>
    </dgm:pt>
    <dgm:pt modelId="{725497D9-C9E4-4A9D-A0BC-85D162A9186D}" type="parTrans" cxnId="{E51F4FC0-A3A1-4267-BD3F-C7C575712E82}">
      <dgm:prSet/>
      <dgm:spPr/>
      <dgm:t>
        <a:bodyPr/>
        <a:lstStyle/>
        <a:p>
          <a:endParaRPr lang="en-US"/>
        </a:p>
      </dgm:t>
    </dgm:pt>
    <dgm:pt modelId="{B118B45F-6668-4715-A9DF-7DF96B8C3AA6}" type="sibTrans" cxnId="{E51F4FC0-A3A1-4267-BD3F-C7C575712E82}">
      <dgm:prSet/>
      <dgm:spPr/>
      <dgm:t>
        <a:bodyPr/>
        <a:lstStyle/>
        <a:p>
          <a:endParaRPr lang="en-US"/>
        </a:p>
      </dgm:t>
    </dgm:pt>
    <dgm:pt modelId="{2738831B-46BC-427D-A23D-69CD3A0CD7E5}">
      <dgm:prSet phldrT="[Text]" custT="1"/>
      <dgm:spPr/>
      <dgm:t>
        <a:bodyPr/>
        <a:lstStyle/>
        <a:p>
          <a:r>
            <a:rPr lang="en-US" sz="1600" smtClean="0"/>
            <a:t>13.1 ± 2.4 yr</a:t>
          </a:r>
          <a:endParaRPr lang="en-US" sz="1600" dirty="0"/>
        </a:p>
      </dgm:t>
    </dgm:pt>
    <dgm:pt modelId="{92717BE0-9654-43FC-B156-ADF19057C705}" type="parTrans" cxnId="{5D4B455E-B6FD-495A-853E-9AEB14D7BE92}">
      <dgm:prSet/>
      <dgm:spPr/>
      <dgm:t>
        <a:bodyPr/>
        <a:lstStyle/>
        <a:p>
          <a:endParaRPr lang="en-US"/>
        </a:p>
      </dgm:t>
    </dgm:pt>
    <dgm:pt modelId="{01206C9D-A915-42B2-BA8C-6CB30DE39C38}" type="sibTrans" cxnId="{5D4B455E-B6FD-495A-853E-9AEB14D7BE92}">
      <dgm:prSet/>
      <dgm:spPr/>
      <dgm:t>
        <a:bodyPr/>
        <a:lstStyle/>
        <a:p>
          <a:endParaRPr lang="en-US"/>
        </a:p>
      </dgm:t>
    </dgm:pt>
    <dgm:pt modelId="{C93BE4A2-8093-4A54-AB6C-B5777DF30B68}">
      <dgm:prSet custT="1"/>
      <dgm:spPr/>
      <dgm:t>
        <a:bodyPr/>
        <a:lstStyle/>
        <a:p>
          <a:r>
            <a:rPr lang="en-US" sz="1600" smtClean="0"/>
            <a:t>89.0% injured (81/91)</a:t>
          </a:r>
          <a:endParaRPr lang="en-US" sz="1600" dirty="0"/>
        </a:p>
      </dgm:t>
    </dgm:pt>
    <dgm:pt modelId="{0E256374-5CCC-4414-9F89-F1B641079C74}" type="parTrans" cxnId="{8447678B-CF21-43B3-A013-E8190EB77735}">
      <dgm:prSet/>
      <dgm:spPr/>
      <dgm:t>
        <a:bodyPr/>
        <a:lstStyle/>
        <a:p>
          <a:endParaRPr lang="en-US"/>
        </a:p>
      </dgm:t>
    </dgm:pt>
    <dgm:pt modelId="{B6019F8C-D00F-4C05-8F77-CBA54A5E1BF1}" type="sibTrans" cxnId="{8447678B-CF21-43B3-A013-E8190EB77735}">
      <dgm:prSet/>
      <dgm:spPr/>
      <dgm:t>
        <a:bodyPr/>
        <a:lstStyle/>
        <a:p>
          <a:endParaRPr lang="en-US"/>
        </a:p>
      </dgm:t>
    </dgm:pt>
    <dgm:pt modelId="{B265C17F-D288-4BB9-A512-E1CFB2D42D3D}">
      <dgm:prSet custT="1"/>
      <dgm:spPr/>
      <dgm:t>
        <a:bodyPr/>
        <a:lstStyle/>
        <a:p>
          <a:r>
            <a:rPr lang="en-US" sz="1600" smtClean="0"/>
            <a:t>Specialization Score 2.6 ± 0.6 </a:t>
          </a:r>
          <a:endParaRPr lang="en-US" sz="1600" dirty="0"/>
        </a:p>
      </dgm:t>
    </dgm:pt>
    <dgm:pt modelId="{B66A5B23-93D9-4E1C-BBAF-25CD64291CCA}" type="parTrans" cxnId="{3367F562-EC6A-4697-9E19-8EC7E22DA7A6}">
      <dgm:prSet/>
      <dgm:spPr/>
      <dgm:t>
        <a:bodyPr/>
        <a:lstStyle/>
        <a:p>
          <a:endParaRPr lang="en-US"/>
        </a:p>
      </dgm:t>
    </dgm:pt>
    <dgm:pt modelId="{151C4FD9-2E08-4ECA-B579-1876411A5E90}" type="sibTrans" cxnId="{3367F562-EC6A-4697-9E19-8EC7E22DA7A6}">
      <dgm:prSet/>
      <dgm:spPr/>
      <dgm:t>
        <a:bodyPr/>
        <a:lstStyle/>
        <a:p>
          <a:endParaRPr lang="en-US"/>
        </a:p>
      </dgm:t>
    </dgm:pt>
    <dgm:pt modelId="{92A0768C-132C-4801-B70B-A7A8772D3BA3}">
      <dgm:prSet custT="1"/>
      <dgm:spPr/>
      <dgm:t>
        <a:bodyPr/>
        <a:lstStyle/>
        <a:p>
          <a:r>
            <a:rPr lang="en-US" sz="1600" b="1" smtClean="0"/>
            <a:t>Total hrs: 17.7 ± 6.1 hrs/wk</a:t>
          </a:r>
          <a:endParaRPr lang="en-US" sz="1600" b="1" dirty="0"/>
        </a:p>
      </dgm:t>
    </dgm:pt>
    <dgm:pt modelId="{1AC7E75C-D06C-4E41-B932-BFA9813B0962}" type="parTrans" cxnId="{1BB82F70-2912-4A41-AF1D-0C51669320F8}">
      <dgm:prSet/>
      <dgm:spPr/>
      <dgm:t>
        <a:bodyPr/>
        <a:lstStyle/>
        <a:p>
          <a:endParaRPr lang="en-US"/>
        </a:p>
      </dgm:t>
    </dgm:pt>
    <dgm:pt modelId="{171C2486-0EED-48AB-999C-C5352A53D4E3}" type="sibTrans" cxnId="{1BB82F70-2912-4A41-AF1D-0C51669320F8}">
      <dgm:prSet/>
      <dgm:spPr/>
      <dgm:t>
        <a:bodyPr/>
        <a:lstStyle/>
        <a:p>
          <a:endParaRPr lang="en-US"/>
        </a:p>
      </dgm:t>
    </dgm:pt>
    <dgm:pt modelId="{62D38FB5-4413-437E-8A69-92530FD31991}">
      <dgm:prSet custT="1"/>
      <dgm:spPr/>
      <dgm:t>
        <a:bodyPr/>
        <a:lstStyle/>
        <a:p>
          <a:r>
            <a:rPr lang="en-US" sz="1600" dirty="0" smtClean="0"/>
            <a:t>Tennis: 12.5 ± 5.1 </a:t>
          </a:r>
          <a:r>
            <a:rPr lang="en-US" sz="1600" dirty="0" err="1" smtClean="0"/>
            <a:t>hrs</a:t>
          </a:r>
          <a:r>
            <a:rPr lang="en-US" sz="1600" dirty="0" smtClean="0"/>
            <a:t>/</a:t>
          </a:r>
          <a:r>
            <a:rPr lang="en-US" sz="1600" dirty="0" err="1" smtClean="0"/>
            <a:t>wk</a:t>
          </a:r>
          <a:endParaRPr lang="en-US" sz="1600" dirty="0"/>
        </a:p>
      </dgm:t>
    </dgm:pt>
    <dgm:pt modelId="{1C1FD03F-A9FF-4203-95DE-520D84EF0447}" type="parTrans" cxnId="{636CB643-D751-42B1-8FA9-6902EB09E116}">
      <dgm:prSet/>
      <dgm:spPr/>
      <dgm:t>
        <a:bodyPr/>
        <a:lstStyle/>
        <a:p>
          <a:endParaRPr lang="en-US"/>
        </a:p>
      </dgm:t>
    </dgm:pt>
    <dgm:pt modelId="{14FFA6BD-757D-4014-B55A-4338954535D4}" type="sibTrans" cxnId="{636CB643-D751-42B1-8FA9-6902EB09E116}">
      <dgm:prSet/>
      <dgm:spPr/>
      <dgm:t>
        <a:bodyPr/>
        <a:lstStyle/>
        <a:p>
          <a:endParaRPr lang="en-US"/>
        </a:p>
      </dgm:t>
    </dgm:pt>
    <dgm:pt modelId="{0F18FAFE-7FF1-41CA-9119-50A314AAEA84}">
      <dgm:prSet custT="1"/>
      <dgm:spPr/>
      <dgm:t>
        <a:bodyPr/>
        <a:lstStyle/>
        <a:p>
          <a:r>
            <a:rPr lang="en-US" sz="1600" dirty="0" smtClean="0"/>
            <a:t>Free/rec: 2.8 ± 3.3 </a:t>
          </a:r>
          <a:r>
            <a:rPr lang="en-US" sz="1600" dirty="0" err="1" smtClean="0"/>
            <a:t>hrs</a:t>
          </a:r>
          <a:r>
            <a:rPr lang="en-US" sz="1600" dirty="0" smtClean="0"/>
            <a:t>/</a:t>
          </a:r>
          <a:r>
            <a:rPr lang="en-US" sz="1600" dirty="0" err="1" smtClean="0"/>
            <a:t>wk</a:t>
          </a:r>
          <a:endParaRPr lang="en-US" sz="1600" dirty="0"/>
        </a:p>
      </dgm:t>
    </dgm:pt>
    <dgm:pt modelId="{869B6B1B-F55D-4615-9A80-9838572D3D3D}" type="parTrans" cxnId="{2F3DD1A6-147B-4193-9D0F-C7AF0979798F}">
      <dgm:prSet/>
      <dgm:spPr/>
      <dgm:t>
        <a:bodyPr/>
        <a:lstStyle/>
        <a:p>
          <a:endParaRPr lang="en-US"/>
        </a:p>
      </dgm:t>
    </dgm:pt>
    <dgm:pt modelId="{09A78792-BB67-47BA-B8AA-C9C29376D9B2}" type="sibTrans" cxnId="{2F3DD1A6-147B-4193-9D0F-C7AF0979798F}">
      <dgm:prSet/>
      <dgm:spPr/>
      <dgm:t>
        <a:bodyPr/>
        <a:lstStyle/>
        <a:p>
          <a:endParaRPr lang="en-US"/>
        </a:p>
      </dgm:t>
    </dgm:pt>
    <dgm:pt modelId="{1792BD67-A3AF-43ED-BA71-EE38247E4E13}">
      <dgm:prSet custT="1"/>
      <dgm:spPr/>
      <dgm:t>
        <a:bodyPr/>
        <a:lstStyle/>
        <a:p>
          <a:r>
            <a:rPr lang="en-US" sz="1600" smtClean="0"/>
            <a:t>Sports training ratio:  4.5</a:t>
          </a:r>
          <a:endParaRPr lang="en-US" sz="1600" dirty="0"/>
        </a:p>
      </dgm:t>
    </dgm:pt>
    <dgm:pt modelId="{40EECFEF-4062-442F-9FDB-65977E7A6BD9}" type="parTrans" cxnId="{78096073-6F76-47E3-934E-2CB5AC5B63E0}">
      <dgm:prSet/>
      <dgm:spPr/>
      <dgm:t>
        <a:bodyPr/>
        <a:lstStyle/>
        <a:p>
          <a:endParaRPr lang="en-US"/>
        </a:p>
      </dgm:t>
    </dgm:pt>
    <dgm:pt modelId="{6D7E03D5-661C-49EE-9F71-8A3698CF237B}" type="sibTrans" cxnId="{78096073-6F76-47E3-934E-2CB5AC5B63E0}">
      <dgm:prSet/>
      <dgm:spPr/>
      <dgm:t>
        <a:bodyPr/>
        <a:lstStyle/>
        <a:p>
          <a:endParaRPr lang="en-US"/>
        </a:p>
      </dgm:t>
    </dgm:pt>
    <dgm:pt modelId="{6F0DA6B9-63C5-47B0-84D7-E7AC1B4B2DF2}">
      <dgm:prSet custT="1"/>
      <dgm:spPr/>
      <dgm:t>
        <a:bodyPr/>
        <a:lstStyle/>
        <a:p>
          <a:r>
            <a:rPr lang="en-US" sz="1600" smtClean="0"/>
            <a:t>77.3% injured (45/59)</a:t>
          </a:r>
          <a:endParaRPr lang="en-US" sz="1600" dirty="0" smtClean="0"/>
        </a:p>
      </dgm:t>
    </dgm:pt>
    <dgm:pt modelId="{4559B9C8-37A8-4A01-8E03-780621AB8988}" type="parTrans" cxnId="{78C575CA-8961-4811-94BE-13B7A32FB95A}">
      <dgm:prSet/>
      <dgm:spPr/>
      <dgm:t>
        <a:bodyPr/>
        <a:lstStyle/>
        <a:p>
          <a:endParaRPr lang="en-US"/>
        </a:p>
      </dgm:t>
    </dgm:pt>
    <dgm:pt modelId="{96A85D52-94B3-411E-8356-95CEACC761D8}" type="sibTrans" cxnId="{78C575CA-8961-4811-94BE-13B7A32FB95A}">
      <dgm:prSet/>
      <dgm:spPr/>
      <dgm:t>
        <a:bodyPr/>
        <a:lstStyle/>
        <a:p>
          <a:endParaRPr lang="en-US"/>
        </a:p>
      </dgm:t>
    </dgm:pt>
    <dgm:pt modelId="{E1AFA639-4378-406D-82EE-D5BE23262224}">
      <dgm:prSet custT="1"/>
      <dgm:spPr/>
      <dgm:t>
        <a:bodyPr/>
        <a:lstStyle/>
        <a:p>
          <a:r>
            <a:rPr lang="en-US" sz="1600" dirty="0" smtClean="0"/>
            <a:t>Specialization Score: 1.8 ± 0.8 </a:t>
          </a:r>
        </a:p>
      </dgm:t>
    </dgm:pt>
    <dgm:pt modelId="{D9649C81-40C8-49D0-BF73-F0FD1D46F81A}" type="parTrans" cxnId="{EEB27057-8F0D-4CBF-B576-6842F60B7D94}">
      <dgm:prSet/>
      <dgm:spPr/>
      <dgm:t>
        <a:bodyPr/>
        <a:lstStyle/>
        <a:p>
          <a:endParaRPr lang="en-US"/>
        </a:p>
      </dgm:t>
    </dgm:pt>
    <dgm:pt modelId="{789627A4-741F-4284-AF74-238E639133A8}" type="sibTrans" cxnId="{EEB27057-8F0D-4CBF-B576-6842F60B7D94}">
      <dgm:prSet/>
      <dgm:spPr/>
      <dgm:t>
        <a:bodyPr/>
        <a:lstStyle/>
        <a:p>
          <a:endParaRPr lang="en-US"/>
        </a:p>
      </dgm:t>
    </dgm:pt>
    <dgm:pt modelId="{747A158D-2B7B-42AB-8332-CA01B18B369C}">
      <dgm:prSet custT="1"/>
      <dgm:spPr/>
      <dgm:t>
        <a:bodyPr/>
        <a:lstStyle/>
        <a:p>
          <a:r>
            <a:rPr lang="en-US" sz="1600" b="1" smtClean="0"/>
            <a:t>Total hrs: 17.1 ± 7.6 hrs/wk</a:t>
          </a:r>
          <a:endParaRPr lang="en-US" sz="1600" b="1" dirty="0" smtClean="0"/>
        </a:p>
      </dgm:t>
    </dgm:pt>
    <dgm:pt modelId="{2FFEFFB6-9BF7-4098-B16F-B0B7CB91B8FC}" type="parTrans" cxnId="{33701C38-736B-41E4-8A4F-7580BA70B518}">
      <dgm:prSet/>
      <dgm:spPr/>
      <dgm:t>
        <a:bodyPr/>
        <a:lstStyle/>
        <a:p>
          <a:endParaRPr lang="en-US"/>
        </a:p>
      </dgm:t>
    </dgm:pt>
    <dgm:pt modelId="{AB008367-12E3-4795-9B37-B3DD0DF17D45}" type="sibTrans" cxnId="{33701C38-736B-41E4-8A4F-7580BA70B518}">
      <dgm:prSet/>
      <dgm:spPr/>
      <dgm:t>
        <a:bodyPr/>
        <a:lstStyle/>
        <a:p>
          <a:endParaRPr lang="en-US"/>
        </a:p>
      </dgm:t>
    </dgm:pt>
    <dgm:pt modelId="{C178A9D7-FA6D-4708-BE05-F8708FB464EE}">
      <dgm:prSet custT="1"/>
      <dgm:spPr/>
      <dgm:t>
        <a:bodyPr/>
        <a:lstStyle/>
        <a:p>
          <a:r>
            <a:rPr lang="en-US" sz="1600" dirty="0" smtClean="0"/>
            <a:t>Tennis: 9.1 ± 4.6 </a:t>
          </a:r>
          <a:r>
            <a:rPr lang="en-US" sz="1600" dirty="0" err="1" smtClean="0"/>
            <a:t>hrs</a:t>
          </a:r>
          <a:r>
            <a:rPr lang="en-US" sz="1600" dirty="0" smtClean="0"/>
            <a:t>/</a:t>
          </a:r>
          <a:r>
            <a:rPr lang="en-US" sz="1600" dirty="0" err="1" smtClean="0"/>
            <a:t>wk</a:t>
          </a:r>
          <a:endParaRPr lang="en-US" sz="1600" dirty="0" smtClean="0"/>
        </a:p>
      </dgm:t>
    </dgm:pt>
    <dgm:pt modelId="{D4469E19-FBAB-4778-9AA4-1CCCD3E59847}" type="parTrans" cxnId="{AC32E056-F142-49EF-9661-404CC4F76954}">
      <dgm:prSet/>
      <dgm:spPr/>
      <dgm:t>
        <a:bodyPr/>
        <a:lstStyle/>
        <a:p>
          <a:endParaRPr lang="en-US"/>
        </a:p>
      </dgm:t>
    </dgm:pt>
    <dgm:pt modelId="{4E049E92-ABC2-4552-A202-357BD505ADCB}" type="sibTrans" cxnId="{AC32E056-F142-49EF-9661-404CC4F76954}">
      <dgm:prSet/>
      <dgm:spPr/>
      <dgm:t>
        <a:bodyPr/>
        <a:lstStyle/>
        <a:p>
          <a:endParaRPr lang="en-US"/>
        </a:p>
      </dgm:t>
    </dgm:pt>
    <dgm:pt modelId="{97F9035B-5A4A-47E6-B88B-BD5F5F845582}">
      <dgm:prSet custT="1"/>
      <dgm:spPr/>
      <dgm:t>
        <a:bodyPr/>
        <a:lstStyle/>
        <a:p>
          <a:r>
            <a:rPr lang="en-US" sz="1600" smtClean="0"/>
            <a:t>Free/rec: 5.1 ± 4.7 hrs/wk</a:t>
          </a:r>
          <a:endParaRPr lang="en-US" sz="1600" dirty="0" smtClean="0"/>
        </a:p>
      </dgm:t>
    </dgm:pt>
    <dgm:pt modelId="{6662CAA8-CFE5-4E95-A673-97627B049DFF}" type="parTrans" cxnId="{73847E4D-10BF-4C26-B906-C68D08716505}">
      <dgm:prSet/>
      <dgm:spPr/>
      <dgm:t>
        <a:bodyPr/>
        <a:lstStyle/>
        <a:p>
          <a:endParaRPr lang="en-US"/>
        </a:p>
      </dgm:t>
    </dgm:pt>
    <dgm:pt modelId="{CE520013-A4D2-4A57-9C03-78E075610776}" type="sibTrans" cxnId="{73847E4D-10BF-4C26-B906-C68D08716505}">
      <dgm:prSet/>
      <dgm:spPr/>
      <dgm:t>
        <a:bodyPr/>
        <a:lstStyle/>
        <a:p>
          <a:endParaRPr lang="en-US"/>
        </a:p>
      </dgm:t>
    </dgm:pt>
    <dgm:pt modelId="{864757F2-A704-4F27-9B86-DDD4E5C166B7}">
      <dgm:prSet custT="1"/>
      <dgm:spPr/>
      <dgm:t>
        <a:bodyPr/>
        <a:lstStyle/>
        <a:p>
          <a:r>
            <a:rPr lang="en-US" sz="1600" smtClean="0"/>
            <a:t>Sports training ratio:  1.8</a:t>
          </a:r>
          <a:endParaRPr lang="en-US" sz="1600" dirty="0" smtClean="0"/>
        </a:p>
      </dgm:t>
    </dgm:pt>
    <dgm:pt modelId="{95F5193C-94BE-491D-9CD9-4386F9ED545B}" type="parTrans" cxnId="{DC21E574-70E6-4F4C-A30A-BD40945722F2}">
      <dgm:prSet/>
      <dgm:spPr/>
      <dgm:t>
        <a:bodyPr/>
        <a:lstStyle/>
        <a:p>
          <a:endParaRPr lang="en-US"/>
        </a:p>
      </dgm:t>
    </dgm:pt>
    <dgm:pt modelId="{5CF05112-C4B8-4E83-B092-277459FD688A}" type="sibTrans" cxnId="{DC21E574-70E6-4F4C-A30A-BD40945722F2}">
      <dgm:prSet/>
      <dgm:spPr/>
      <dgm:t>
        <a:bodyPr/>
        <a:lstStyle/>
        <a:p>
          <a:endParaRPr lang="en-US"/>
        </a:p>
      </dgm:t>
    </dgm:pt>
    <dgm:pt modelId="{E227F8D0-967F-4A14-9104-F37391EED2D0}">
      <dgm:prSet phldrT="[Text]" custT="1"/>
      <dgm:spPr/>
      <dgm:t>
        <a:bodyPr/>
        <a:lstStyle/>
        <a:p>
          <a:r>
            <a:rPr lang="en-US" sz="1600" dirty="0" smtClean="0"/>
            <a:t>14.7 ± 1.9 </a:t>
          </a:r>
          <a:r>
            <a:rPr lang="en-US" sz="1600" dirty="0" err="1" smtClean="0"/>
            <a:t>yr</a:t>
          </a:r>
          <a:endParaRPr lang="en-US" sz="1600" dirty="0"/>
        </a:p>
      </dgm:t>
    </dgm:pt>
    <dgm:pt modelId="{C449EA50-6B89-42FC-B737-8815CA96DCF1}" type="sibTrans" cxnId="{F1B9ADA4-4A9F-4AF7-8E7F-37127157CA56}">
      <dgm:prSet/>
      <dgm:spPr/>
      <dgm:t>
        <a:bodyPr/>
        <a:lstStyle/>
        <a:p>
          <a:endParaRPr lang="en-US"/>
        </a:p>
      </dgm:t>
    </dgm:pt>
    <dgm:pt modelId="{3589C406-66BB-4A8A-84C1-CD42691E6F98}" type="parTrans" cxnId="{F1B9ADA4-4A9F-4AF7-8E7F-37127157CA56}">
      <dgm:prSet/>
      <dgm:spPr/>
      <dgm:t>
        <a:bodyPr/>
        <a:lstStyle/>
        <a:p>
          <a:endParaRPr lang="en-US"/>
        </a:p>
      </dgm:t>
    </dgm:pt>
    <dgm:pt modelId="{4D46678B-801F-4173-BF43-05AE9B24206C}" type="pres">
      <dgm:prSet presAssocID="{F3ECECC4-C062-4D56-BEFB-026AFD1D0857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E9CB596-DAC4-449B-A104-8815C9A023B5}" type="pres">
      <dgm:prSet presAssocID="{F6175304-9A8B-45E8-B081-8D762417671D}" presName="posSpace" presStyleCnt="0"/>
      <dgm:spPr/>
    </dgm:pt>
    <dgm:pt modelId="{171518ED-D221-4B7F-9D33-4B6DF399D50B}" type="pres">
      <dgm:prSet presAssocID="{F6175304-9A8B-45E8-B081-8D762417671D}" presName="vertFlow" presStyleCnt="0"/>
      <dgm:spPr/>
    </dgm:pt>
    <dgm:pt modelId="{AA1E1E1D-15E1-4C16-8DE3-12C41AC160B3}" type="pres">
      <dgm:prSet presAssocID="{F6175304-9A8B-45E8-B081-8D762417671D}" presName="topSpace" presStyleCnt="0"/>
      <dgm:spPr/>
    </dgm:pt>
    <dgm:pt modelId="{DDFF48D7-41F7-44B5-8F13-C21E5E22B92C}" type="pres">
      <dgm:prSet presAssocID="{F6175304-9A8B-45E8-B081-8D762417671D}" presName="firstComp" presStyleCnt="0"/>
      <dgm:spPr/>
    </dgm:pt>
    <dgm:pt modelId="{E621B174-9DAE-4219-9A22-E840AB0B0668}" type="pres">
      <dgm:prSet presAssocID="{F6175304-9A8B-45E8-B081-8D762417671D}" presName="firstChild" presStyleLbl="bgAccFollowNode1" presStyleIdx="0" presStyleCnt="14" custScaleX="178806"/>
      <dgm:spPr/>
      <dgm:t>
        <a:bodyPr/>
        <a:lstStyle/>
        <a:p>
          <a:endParaRPr lang="en-US"/>
        </a:p>
      </dgm:t>
    </dgm:pt>
    <dgm:pt modelId="{AF50F743-D68A-410C-B95A-4494A61993AF}" type="pres">
      <dgm:prSet presAssocID="{F6175304-9A8B-45E8-B081-8D762417671D}" presName="firstChildTx" presStyleLbl="bgAccFollowNode1" presStyleIdx="0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51BD16-D0D6-43B5-8C2E-AD533F3AD066}" type="pres">
      <dgm:prSet presAssocID="{C93BE4A2-8093-4A54-AB6C-B5777DF30B68}" presName="comp" presStyleCnt="0"/>
      <dgm:spPr/>
    </dgm:pt>
    <dgm:pt modelId="{051444B5-D060-4A85-AE5F-76D8419E7C7F}" type="pres">
      <dgm:prSet presAssocID="{C93BE4A2-8093-4A54-AB6C-B5777DF30B68}" presName="child" presStyleLbl="bgAccFollowNode1" presStyleIdx="1" presStyleCnt="14" custScaleX="178806"/>
      <dgm:spPr/>
      <dgm:t>
        <a:bodyPr/>
        <a:lstStyle/>
        <a:p>
          <a:endParaRPr lang="en-US"/>
        </a:p>
      </dgm:t>
    </dgm:pt>
    <dgm:pt modelId="{2D8C6D06-CCCE-4D60-B8E9-836DE4FC522E}" type="pres">
      <dgm:prSet presAssocID="{C93BE4A2-8093-4A54-AB6C-B5777DF30B68}" presName="childTx" presStyleLbl="bgAccFollowNode1" presStyleIdx="1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4C1A98-73C8-4353-8AC4-6056F163C735}" type="pres">
      <dgm:prSet presAssocID="{B265C17F-D288-4BB9-A512-E1CFB2D42D3D}" presName="comp" presStyleCnt="0"/>
      <dgm:spPr/>
    </dgm:pt>
    <dgm:pt modelId="{4CFBC3DB-27D4-4275-BF27-D358CD459EC5}" type="pres">
      <dgm:prSet presAssocID="{B265C17F-D288-4BB9-A512-E1CFB2D42D3D}" presName="child" presStyleLbl="bgAccFollowNode1" presStyleIdx="2" presStyleCnt="14" custScaleX="178806"/>
      <dgm:spPr/>
      <dgm:t>
        <a:bodyPr/>
        <a:lstStyle/>
        <a:p>
          <a:endParaRPr lang="en-US"/>
        </a:p>
      </dgm:t>
    </dgm:pt>
    <dgm:pt modelId="{CBEAA7D0-8AF3-4672-93D5-387CF138FCF6}" type="pres">
      <dgm:prSet presAssocID="{B265C17F-D288-4BB9-A512-E1CFB2D42D3D}" presName="childTx" presStyleLbl="bgAccFollowNode1" presStyleIdx="2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7243EA-CEDC-480F-AE59-F9EDBA559B70}" type="pres">
      <dgm:prSet presAssocID="{92A0768C-132C-4801-B70B-A7A8772D3BA3}" presName="comp" presStyleCnt="0"/>
      <dgm:spPr/>
    </dgm:pt>
    <dgm:pt modelId="{716A4E92-3783-47C2-BFD9-706623EB5994}" type="pres">
      <dgm:prSet presAssocID="{92A0768C-132C-4801-B70B-A7A8772D3BA3}" presName="child" presStyleLbl="bgAccFollowNode1" presStyleIdx="3" presStyleCnt="14" custScaleX="178806"/>
      <dgm:spPr/>
      <dgm:t>
        <a:bodyPr/>
        <a:lstStyle/>
        <a:p>
          <a:endParaRPr lang="en-US"/>
        </a:p>
      </dgm:t>
    </dgm:pt>
    <dgm:pt modelId="{E070D0A2-931D-4733-AE2E-DDA198B56BE5}" type="pres">
      <dgm:prSet presAssocID="{92A0768C-132C-4801-B70B-A7A8772D3BA3}" presName="childTx" presStyleLbl="bgAccFollowNode1" presStyleIdx="3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A491FC-F98B-45F6-B720-EFC0EAB7E758}" type="pres">
      <dgm:prSet presAssocID="{62D38FB5-4413-437E-8A69-92530FD31991}" presName="comp" presStyleCnt="0"/>
      <dgm:spPr/>
    </dgm:pt>
    <dgm:pt modelId="{EF28EBE6-0D4B-4A72-9D5C-F8F23E8D1A4F}" type="pres">
      <dgm:prSet presAssocID="{62D38FB5-4413-437E-8A69-92530FD31991}" presName="child" presStyleLbl="bgAccFollowNode1" presStyleIdx="4" presStyleCnt="14" custScaleX="178806"/>
      <dgm:spPr/>
      <dgm:t>
        <a:bodyPr/>
        <a:lstStyle/>
        <a:p>
          <a:endParaRPr lang="en-US"/>
        </a:p>
      </dgm:t>
    </dgm:pt>
    <dgm:pt modelId="{2983B7CA-3CB2-4B2B-804F-E71D8A576373}" type="pres">
      <dgm:prSet presAssocID="{62D38FB5-4413-437E-8A69-92530FD31991}" presName="childTx" presStyleLbl="bgAccFollowNode1" presStyleIdx="4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5E45D3-F790-4000-966F-A2F3C41FBC53}" type="pres">
      <dgm:prSet presAssocID="{0F18FAFE-7FF1-41CA-9119-50A314AAEA84}" presName="comp" presStyleCnt="0"/>
      <dgm:spPr/>
    </dgm:pt>
    <dgm:pt modelId="{084EB5CD-0231-4591-A24E-99F841789758}" type="pres">
      <dgm:prSet presAssocID="{0F18FAFE-7FF1-41CA-9119-50A314AAEA84}" presName="child" presStyleLbl="bgAccFollowNode1" presStyleIdx="5" presStyleCnt="14" custScaleX="178806"/>
      <dgm:spPr/>
      <dgm:t>
        <a:bodyPr/>
        <a:lstStyle/>
        <a:p>
          <a:endParaRPr lang="en-US"/>
        </a:p>
      </dgm:t>
    </dgm:pt>
    <dgm:pt modelId="{89BAB17E-CCC3-45FE-B2CF-1A343732CD38}" type="pres">
      <dgm:prSet presAssocID="{0F18FAFE-7FF1-41CA-9119-50A314AAEA84}" presName="childTx" presStyleLbl="bgAccFollowNode1" presStyleIdx="5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7FA5B4-299A-4FE9-8C82-EEE630153ABA}" type="pres">
      <dgm:prSet presAssocID="{1792BD67-A3AF-43ED-BA71-EE38247E4E13}" presName="comp" presStyleCnt="0"/>
      <dgm:spPr/>
    </dgm:pt>
    <dgm:pt modelId="{302F20F0-9086-4C3C-93B5-25BAA008A5D3}" type="pres">
      <dgm:prSet presAssocID="{1792BD67-A3AF-43ED-BA71-EE38247E4E13}" presName="child" presStyleLbl="bgAccFollowNode1" presStyleIdx="6" presStyleCnt="14" custScaleX="178806"/>
      <dgm:spPr/>
      <dgm:t>
        <a:bodyPr/>
        <a:lstStyle/>
        <a:p>
          <a:endParaRPr lang="en-US"/>
        </a:p>
      </dgm:t>
    </dgm:pt>
    <dgm:pt modelId="{01C81C57-5A15-42F6-BB2D-7250C0CD827C}" type="pres">
      <dgm:prSet presAssocID="{1792BD67-A3AF-43ED-BA71-EE38247E4E13}" presName="childTx" presStyleLbl="bgAccFollowNode1" presStyleIdx="6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4D274B-DE82-4386-98B9-52249403BB3E}" type="pres">
      <dgm:prSet presAssocID="{F6175304-9A8B-45E8-B081-8D762417671D}" presName="negSpace" presStyleCnt="0"/>
      <dgm:spPr/>
    </dgm:pt>
    <dgm:pt modelId="{24A671F9-7ACF-480E-90FF-AF53EB1B9362}" type="pres">
      <dgm:prSet presAssocID="{F6175304-9A8B-45E8-B081-8D762417671D}" presName="circle" presStyleLbl="node1" presStyleIdx="0" presStyleCnt="2" custScaleX="208816" custScaleY="198073" custLinFactX="-100000" custLinFactNeighborX="-149554" custLinFactNeighborY="-2216"/>
      <dgm:spPr/>
      <dgm:t>
        <a:bodyPr/>
        <a:lstStyle/>
        <a:p>
          <a:endParaRPr lang="en-US"/>
        </a:p>
      </dgm:t>
    </dgm:pt>
    <dgm:pt modelId="{8F15E27F-2AD7-4B2C-8F70-3B22CD50EA5B}" type="pres">
      <dgm:prSet presAssocID="{CAEF5531-3F22-4469-98C5-9CC6A1D6ADA2}" presName="transSpace" presStyleCnt="0"/>
      <dgm:spPr/>
    </dgm:pt>
    <dgm:pt modelId="{4464E42F-CAC6-4B11-974D-3F24C5CD4095}" type="pres">
      <dgm:prSet presAssocID="{D1403378-7D51-4952-A7D5-AD4760D40EB2}" presName="posSpace" presStyleCnt="0"/>
      <dgm:spPr/>
    </dgm:pt>
    <dgm:pt modelId="{E6C50B6A-63BE-4C12-87DC-DC98BB8EF0C3}" type="pres">
      <dgm:prSet presAssocID="{D1403378-7D51-4952-A7D5-AD4760D40EB2}" presName="vertFlow" presStyleCnt="0"/>
      <dgm:spPr/>
    </dgm:pt>
    <dgm:pt modelId="{B09F3C76-2E18-40C0-B671-758029147A16}" type="pres">
      <dgm:prSet presAssocID="{D1403378-7D51-4952-A7D5-AD4760D40EB2}" presName="topSpace" presStyleCnt="0"/>
      <dgm:spPr/>
    </dgm:pt>
    <dgm:pt modelId="{AA3F368F-8FF1-4E52-8881-7190374130EE}" type="pres">
      <dgm:prSet presAssocID="{D1403378-7D51-4952-A7D5-AD4760D40EB2}" presName="firstComp" presStyleCnt="0"/>
      <dgm:spPr/>
    </dgm:pt>
    <dgm:pt modelId="{9BAA98FD-0923-4974-A6B1-80D9933D2FC2}" type="pres">
      <dgm:prSet presAssocID="{D1403378-7D51-4952-A7D5-AD4760D40EB2}" presName="firstChild" presStyleLbl="bgAccFollowNode1" presStyleIdx="7" presStyleCnt="14" custScaleX="178806"/>
      <dgm:spPr/>
      <dgm:t>
        <a:bodyPr/>
        <a:lstStyle/>
        <a:p>
          <a:endParaRPr lang="en-US"/>
        </a:p>
      </dgm:t>
    </dgm:pt>
    <dgm:pt modelId="{4031BC7B-618A-4084-A4B0-A27A3CF69C36}" type="pres">
      <dgm:prSet presAssocID="{D1403378-7D51-4952-A7D5-AD4760D40EB2}" presName="firstChildTx" presStyleLbl="bgAccFollowNode1" presStyleIdx="7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54F105-2B52-441A-ACD7-DDEA5AD269EE}" type="pres">
      <dgm:prSet presAssocID="{6F0DA6B9-63C5-47B0-84D7-E7AC1B4B2DF2}" presName="comp" presStyleCnt="0"/>
      <dgm:spPr/>
    </dgm:pt>
    <dgm:pt modelId="{A6E13629-D671-4C54-9C60-8EC7CA8106C2}" type="pres">
      <dgm:prSet presAssocID="{6F0DA6B9-63C5-47B0-84D7-E7AC1B4B2DF2}" presName="child" presStyleLbl="bgAccFollowNode1" presStyleIdx="8" presStyleCnt="14" custScaleX="178806"/>
      <dgm:spPr/>
      <dgm:t>
        <a:bodyPr/>
        <a:lstStyle/>
        <a:p>
          <a:endParaRPr lang="en-US"/>
        </a:p>
      </dgm:t>
    </dgm:pt>
    <dgm:pt modelId="{C9445FA6-FCA2-447D-8EDA-F7363C9833C8}" type="pres">
      <dgm:prSet presAssocID="{6F0DA6B9-63C5-47B0-84D7-E7AC1B4B2DF2}" presName="childTx" presStyleLbl="bgAccFollowNode1" presStyleIdx="8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579B3F-E432-42BF-AEDE-70B4DAC7A26B}" type="pres">
      <dgm:prSet presAssocID="{E1AFA639-4378-406D-82EE-D5BE23262224}" presName="comp" presStyleCnt="0"/>
      <dgm:spPr/>
    </dgm:pt>
    <dgm:pt modelId="{DD4B48A5-BF49-4125-AF79-4CF9517EDA76}" type="pres">
      <dgm:prSet presAssocID="{E1AFA639-4378-406D-82EE-D5BE23262224}" presName="child" presStyleLbl="bgAccFollowNode1" presStyleIdx="9" presStyleCnt="14" custScaleX="178806"/>
      <dgm:spPr/>
      <dgm:t>
        <a:bodyPr/>
        <a:lstStyle/>
        <a:p>
          <a:endParaRPr lang="en-US"/>
        </a:p>
      </dgm:t>
    </dgm:pt>
    <dgm:pt modelId="{D83D3E98-4BDF-42B7-B40B-C9CCA185D151}" type="pres">
      <dgm:prSet presAssocID="{E1AFA639-4378-406D-82EE-D5BE23262224}" presName="childTx" presStyleLbl="bgAccFollowNode1" presStyleIdx="9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FB1399-7213-45ED-A7D2-73D5A28E3A45}" type="pres">
      <dgm:prSet presAssocID="{747A158D-2B7B-42AB-8332-CA01B18B369C}" presName="comp" presStyleCnt="0"/>
      <dgm:spPr/>
    </dgm:pt>
    <dgm:pt modelId="{5F04CA08-18A8-4BA7-99DE-DBDA18B994F7}" type="pres">
      <dgm:prSet presAssocID="{747A158D-2B7B-42AB-8332-CA01B18B369C}" presName="child" presStyleLbl="bgAccFollowNode1" presStyleIdx="10" presStyleCnt="14" custScaleX="178806"/>
      <dgm:spPr/>
      <dgm:t>
        <a:bodyPr/>
        <a:lstStyle/>
        <a:p>
          <a:endParaRPr lang="en-US"/>
        </a:p>
      </dgm:t>
    </dgm:pt>
    <dgm:pt modelId="{E8A5B957-B01C-482A-BA31-F0A41AF038F5}" type="pres">
      <dgm:prSet presAssocID="{747A158D-2B7B-42AB-8332-CA01B18B369C}" presName="childTx" presStyleLbl="bgAccFollowNode1" presStyleIdx="10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0D6172-E56F-49E4-BC53-587426E01E09}" type="pres">
      <dgm:prSet presAssocID="{C178A9D7-FA6D-4708-BE05-F8708FB464EE}" presName="comp" presStyleCnt="0"/>
      <dgm:spPr/>
    </dgm:pt>
    <dgm:pt modelId="{A7C6AE0C-7DFE-4134-85C0-AC8730279F63}" type="pres">
      <dgm:prSet presAssocID="{C178A9D7-FA6D-4708-BE05-F8708FB464EE}" presName="child" presStyleLbl="bgAccFollowNode1" presStyleIdx="11" presStyleCnt="14" custScaleX="178806"/>
      <dgm:spPr/>
      <dgm:t>
        <a:bodyPr/>
        <a:lstStyle/>
        <a:p>
          <a:endParaRPr lang="en-US"/>
        </a:p>
      </dgm:t>
    </dgm:pt>
    <dgm:pt modelId="{69ED9926-9902-4DEE-95D0-F26F0ADA87E6}" type="pres">
      <dgm:prSet presAssocID="{C178A9D7-FA6D-4708-BE05-F8708FB464EE}" presName="childTx" presStyleLbl="bgAccFollowNode1" presStyleIdx="11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FAB390-A34D-4899-B6EB-8330FE2EC93A}" type="pres">
      <dgm:prSet presAssocID="{97F9035B-5A4A-47E6-B88B-BD5F5F845582}" presName="comp" presStyleCnt="0"/>
      <dgm:spPr/>
    </dgm:pt>
    <dgm:pt modelId="{971A99DB-3D0C-4671-88CB-410C2B071D88}" type="pres">
      <dgm:prSet presAssocID="{97F9035B-5A4A-47E6-B88B-BD5F5F845582}" presName="child" presStyleLbl="bgAccFollowNode1" presStyleIdx="12" presStyleCnt="14" custScaleX="178806"/>
      <dgm:spPr/>
      <dgm:t>
        <a:bodyPr/>
        <a:lstStyle/>
        <a:p>
          <a:endParaRPr lang="en-US"/>
        </a:p>
      </dgm:t>
    </dgm:pt>
    <dgm:pt modelId="{2EAFEFD2-EE7F-4A22-BF4E-608C4B72D9A5}" type="pres">
      <dgm:prSet presAssocID="{97F9035B-5A4A-47E6-B88B-BD5F5F845582}" presName="childTx" presStyleLbl="bgAccFollowNode1" presStyleIdx="12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E35CC7-7C06-453E-997A-DC037CC2BFE4}" type="pres">
      <dgm:prSet presAssocID="{864757F2-A704-4F27-9B86-DDD4E5C166B7}" presName="comp" presStyleCnt="0"/>
      <dgm:spPr/>
    </dgm:pt>
    <dgm:pt modelId="{97F23251-F643-46DB-9723-953832187352}" type="pres">
      <dgm:prSet presAssocID="{864757F2-A704-4F27-9B86-DDD4E5C166B7}" presName="child" presStyleLbl="bgAccFollowNode1" presStyleIdx="13" presStyleCnt="14" custScaleX="178806"/>
      <dgm:spPr/>
      <dgm:t>
        <a:bodyPr/>
        <a:lstStyle/>
        <a:p>
          <a:endParaRPr lang="en-US"/>
        </a:p>
      </dgm:t>
    </dgm:pt>
    <dgm:pt modelId="{47C47811-3839-4FA5-A538-A97809C0C8A3}" type="pres">
      <dgm:prSet presAssocID="{864757F2-A704-4F27-9B86-DDD4E5C166B7}" presName="childTx" presStyleLbl="bgAccFollowNode1" presStyleIdx="13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FEE4E8-1062-43A8-B825-9390335CAB6D}" type="pres">
      <dgm:prSet presAssocID="{D1403378-7D51-4952-A7D5-AD4760D40EB2}" presName="negSpace" presStyleCnt="0"/>
      <dgm:spPr/>
    </dgm:pt>
    <dgm:pt modelId="{3AC07725-86EB-42E1-A98A-C2ECBD6E6A64}" type="pres">
      <dgm:prSet presAssocID="{D1403378-7D51-4952-A7D5-AD4760D40EB2}" presName="circle" presStyleLbl="node1" presStyleIdx="1" presStyleCnt="2" custScaleX="195359" custScaleY="186539" custLinFactX="-100000" custLinFactNeighborX="-118019" custLinFactNeighborY="5093"/>
      <dgm:spPr/>
      <dgm:t>
        <a:bodyPr/>
        <a:lstStyle/>
        <a:p>
          <a:endParaRPr lang="en-US"/>
        </a:p>
      </dgm:t>
    </dgm:pt>
  </dgm:ptLst>
  <dgm:cxnLst>
    <dgm:cxn modelId="{D679DF29-6B57-49A4-9624-9AF63FF370CD}" type="presOf" srcId="{C93BE4A2-8093-4A54-AB6C-B5777DF30B68}" destId="{051444B5-D060-4A85-AE5F-76D8419E7C7F}" srcOrd="0" destOrd="0" presId="urn:microsoft.com/office/officeart/2005/8/layout/hList9"/>
    <dgm:cxn modelId="{DC21E574-70E6-4F4C-A30A-BD40945722F2}" srcId="{D1403378-7D51-4952-A7D5-AD4760D40EB2}" destId="{864757F2-A704-4F27-9B86-DDD4E5C166B7}" srcOrd="6" destOrd="0" parTransId="{95F5193C-94BE-491D-9CD9-4386F9ED545B}" sibTransId="{5CF05112-C4B8-4E83-B092-277459FD688A}"/>
    <dgm:cxn modelId="{79D8FACD-FC99-41C3-B06D-3A5BFDC37610}" type="presOf" srcId="{F3ECECC4-C062-4D56-BEFB-026AFD1D0857}" destId="{4D46678B-801F-4173-BF43-05AE9B24206C}" srcOrd="0" destOrd="0" presId="urn:microsoft.com/office/officeart/2005/8/layout/hList9"/>
    <dgm:cxn modelId="{DCBA613B-4178-47F7-9368-D3599F456884}" type="presOf" srcId="{2738831B-46BC-427D-A23D-69CD3A0CD7E5}" destId="{4031BC7B-618A-4084-A4B0-A27A3CF69C36}" srcOrd="1" destOrd="0" presId="urn:microsoft.com/office/officeart/2005/8/layout/hList9"/>
    <dgm:cxn modelId="{AD06831B-B060-4ECE-BEEF-C58BD31DC84F}" type="presOf" srcId="{C178A9D7-FA6D-4708-BE05-F8708FB464EE}" destId="{A7C6AE0C-7DFE-4134-85C0-AC8730279F63}" srcOrd="0" destOrd="0" presId="urn:microsoft.com/office/officeart/2005/8/layout/hList9"/>
    <dgm:cxn modelId="{3367F562-EC6A-4697-9E19-8EC7E22DA7A6}" srcId="{F6175304-9A8B-45E8-B081-8D762417671D}" destId="{B265C17F-D288-4BB9-A512-E1CFB2D42D3D}" srcOrd="2" destOrd="0" parTransId="{B66A5B23-93D9-4E1C-BBAF-25CD64291CCA}" sibTransId="{151C4FD9-2E08-4ECA-B579-1876411A5E90}"/>
    <dgm:cxn modelId="{1FB41EA7-5A2C-453C-9043-DD9B111520F0}" type="presOf" srcId="{2738831B-46BC-427D-A23D-69CD3A0CD7E5}" destId="{9BAA98FD-0923-4974-A6B1-80D9933D2FC2}" srcOrd="0" destOrd="0" presId="urn:microsoft.com/office/officeart/2005/8/layout/hList9"/>
    <dgm:cxn modelId="{44158B25-FA1F-4D7A-B000-9076D8B9B2D8}" type="presOf" srcId="{C178A9D7-FA6D-4708-BE05-F8708FB464EE}" destId="{69ED9926-9902-4DEE-95D0-F26F0ADA87E6}" srcOrd="1" destOrd="0" presId="urn:microsoft.com/office/officeart/2005/8/layout/hList9"/>
    <dgm:cxn modelId="{1BB82F70-2912-4A41-AF1D-0C51669320F8}" srcId="{F6175304-9A8B-45E8-B081-8D762417671D}" destId="{92A0768C-132C-4801-B70B-A7A8772D3BA3}" srcOrd="3" destOrd="0" parTransId="{1AC7E75C-D06C-4E41-B932-BFA9813B0962}" sibTransId="{171C2486-0EED-48AB-999C-C5352A53D4E3}"/>
    <dgm:cxn modelId="{C7BE3F48-38D2-45E1-BC45-16E77AD2F836}" type="presOf" srcId="{0F18FAFE-7FF1-41CA-9119-50A314AAEA84}" destId="{89BAB17E-CCC3-45FE-B2CF-1A343732CD38}" srcOrd="1" destOrd="0" presId="urn:microsoft.com/office/officeart/2005/8/layout/hList9"/>
    <dgm:cxn modelId="{73847E4D-10BF-4C26-B906-C68D08716505}" srcId="{D1403378-7D51-4952-A7D5-AD4760D40EB2}" destId="{97F9035B-5A4A-47E6-B88B-BD5F5F845582}" srcOrd="5" destOrd="0" parTransId="{6662CAA8-CFE5-4E95-A673-97627B049DFF}" sibTransId="{CE520013-A4D2-4A57-9C03-78E075610776}"/>
    <dgm:cxn modelId="{8CE35EF2-4A36-42AD-9800-69E5697C29AA}" type="presOf" srcId="{E227F8D0-967F-4A14-9104-F37391EED2D0}" destId="{AF50F743-D68A-410C-B95A-4494A61993AF}" srcOrd="1" destOrd="0" presId="urn:microsoft.com/office/officeart/2005/8/layout/hList9"/>
    <dgm:cxn modelId="{E51F4FC0-A3A1-4267-BD3F-C7C575712E82}" srcId="{F3ECECC4-C062-4D56-BEFB-026AFD1D0857}" destId="{D1403378-7D51-4952-A7D5-AD4760D40EB2}" srcOrd="1" destOrd="0" parTransId="{725497D9-C9E4-4A9D-A0BC-85D162A9186D}" sibTransId="{B118B45F-6668-4715-A9DF-7DF96B8C3AA6}"/>
    <dgm:cxn modelId="{3A6D8308-B4AA-48DD-8EDE-D0BEF0891B16}" type="presOf" srcId="{D1403378-7D51-4952-A7D5-AD4760D40EB2}" destId="{3AC07725-86EB-42E1-A98A-C2ECBD6E6A64}" srcOrd="0" destOrd="0" presId="urn:microsoft.com/office/officeart/2005/8/layout/hList9"/>
    <dgm:cxn modelId="{1F98BB08-C479-44E6-8A3B-0A5CBBA3E8B8}" type="presOf" srcId="{97F9035B-5A4A-47E6-B88B-BD5F5F845582}" destId="{2EAFEFD2-EE7F-4A22-BF4E-608C4B72D9A5}" srcOrd="1" destOrd="0" presId="urn:microsoft.com/office/officeart/2005/8/layout/hList9"/>
    <dgm:cxn modelId="{3BD747D0-FEAB-466D-B4DE-CC44F7B23D06}" type="presOf" srcId="{B265C17F-D288-4BB9-A512-E1CFB2D42D3D}" destId="{CBEAA7D0-8AF3-4672-93D5-387CF138FCF6}" srcOrd="1" destOrd="0" presId="urn:microsoft.com/office/officeart/2005/8/layout/hList9"/>
    <dgm:cxn modelId="{78C575CA-8961-4811-94BE-13B7A32FB95A}" srcId="{D1403378-7D51-4952-A7D5-AD4760D40EB2}" destId="{6F0DA6B9-63C5-47B0-84D7-E7AC1B4B2DF2}" srcOrd="1" destOrd="0" parTransId="{4559B9C8-37A8-4A01-8E03-780621AB8988}" sibTransId="{96A85D52-94B3-411E-8356-95CEACC761D8}"/>
    <dgm:cxn modelId="{EEB27057-8F0D-4CBF-B576-6842F60B7D94}" srcId="{D1403378-7D51-4952-A7D5-AD4760D40EB2}" destId="{E1AFA639-4378-406D-82EE-D5BE23262224}" srcOrd="2" destOrd="0" parTransId="{D9649C81-40C8-49D0-BF73-F0FD1D46F81A}" sibTransId="{789627A4-741F-4284-AF74-238E639133A8}"/>
    <dgm:cxn modelId="{D69CDE23-1D3D-47B7-B211-49B6C9FCB456}" type="presOf" srcId="{E1AFA639-4378-406D-82EE-D5BE23262224}" destId="{DD4B48A5-BF49-4125-AF79-4CF9517EDA76}" srcOrd="0" destOrd="0" presId="urn:microsoft.com/office/officeart/2005/8/layout/hList9"/>
    <dgm:cxn modelId="{AEFF7FB1-E6C6-443F-A9BF-3402968E5520}" type="presOf" srcId="{864757F2-A704-4F27-9B86-DDD4E5C166B7}" destId="{97F23251-F643-46DB-9723-953832187352}" srcOrd="0" destOrd="0" presId="urn:microsoft.com/office/officeart/2005/8/layout/hList9"/>
    <dgm:cxn modelId="{64D5DB08-A2B4-41A9-AABA-7AFA5FF89162}" type="presOf" srcId="{97F9035B-5A4A-47E6-B88B-BD5F5F845582}" destId="{971A99DB-3D0C-4671-88CB-410C2B071D88}" srcOrd="0" destOrd="0" presId="urn:microsoft.com/office/officeart/2005/8/layout/hList9"/>
    <dgm:cxn modelId="{79CF7E64-2E5F-4653-9BA9-C3F2461A03E4}" type="presOf" srcId="{864757F2-A704-4F27-9B86-DDD4E5C166B7}" destId="{47C47811-3839-4FA5-A538-A97809C0C8A3}" srcOrd="1" destOrd="0" presId="urn:microsoft.com/office/officeart/2005/8/layout/hList9"/>
    <dgm:cxn modelId="{E2727302-36EC-4DC6-929B-7FD839AB5C6E}" srcId="{F3ECECC4-C062-4D56-BEFB-026AFD1D0857}" destId="{F6175304-9A8B-45E8-B081-8D762417671D}" srcOrd="0" destOrd="0" parTransId="{6762DC20-D34D-43E9-8E03-15BCAC966601}" sibTransId="{CAEF5531-3F22-4469-98C5-9CC6A1D6ADA2}"/>
    <dgm:cxn modelId="{EAEEFE73-A879-4334-9123-3271F536E238}" type="presOf" srcId="{62D38FB5-4413-437E-8A69-92530FD31991}" destId="{2983B7CA-3CB2-4B2B-804F-E71D8A576373}" srcOrd="1" destOrd="0" presId="urn:microsoft.com/office/officeart/2005/8/layout/hList9"/>
    <dgm:cxn modelId="{CCD58A7A-2DA6-4C9F-9B60-12F54353A691}" type="presOf" srcId="{92A0768C-132C-4801-B70B-A7A8772D3BA3}" destId="{E070D0A2-931D-4733-AE2E-DDA198B56BE5}" srcOrd="1" destOrd="0" presId="urn:microsoft.com/office/officeart/2005/8/layout/hList9"/>
    <dgm:cxn modelId="{0A299578-0B5E-4C35-AC0D-18BF82FF0616}" type="presOf" srcId="{62D38FB5-4413-437E-8A69-92530FD31991}" destId="{EF28EBE6-0D4B-4A72-9D5C-F8F23E8D1A4F}" srcOrd="0" destOrd="0" presId="urn:microsoft.com/office/officeart/2005/8/layout/hList9"/>
    <dgm:cxn modelId="{540E7434-C187-4242-867F-F8C1DE369B46}" type="presOf" srcId="{B265C17F-D288-4BB9-A512-E1CFB2D42D3D}" destId="{4CFBC3DB-27D4-4275-BF27-D358CD459EC5}" srcOrd="0" destOrd="0" presId="urn:microsoft.com/office/officeart/2005/8/layout/hList9"/>
    <dgm:cxn modelId="{3B690FDD-9A50-47F6-866A-B1F5B1B07760}" type="presOf" srcId="{C93BE4A2-8093-4A54-AB6C-B5777DF30B68}" destId="{2D8C6D06-CCCE-4D60-B8E9-836DE4FC522E}" srcOrd="1" destOrd="0" presId="urn:microsoft.com/office/officeart/2005/8/layout/hList9"/>
    <dgm:cxn modelId="{63CA69E3-94FE-40DA-AC22-5F2C416051BF}" type="presOf" srcId="{E227F8D0-967F-4A14-9104-F37391EED2D0}" destId="{E621B174-9DAE-4219-9A22-E840AB0B0668}" srcOrd="0" destOrd="0" presId="urn:microsoft.com/office/officeart/2005/8/layout/hList9"/>
    <dgm:cxn modelId="{DB41B92A-F751-4E08-A7D9-6A2C3D0911B6}" type="presOf" srcId="{0F18FAFE-7FF1-41CA-9119-50A314AAEA84}" destId="{084EB5CD-0231-4591-A24E-99F841789758}" srcOrd="0" destOrd="0" presId="urn:microsoft.com/office/officeart/2005/8/layout/hList9"/>
    <dgm:cxn modelId="{2BFF24C6-62E8-4B9F-9E63-722B127D294E}" type="presOf" srcId="{747A158D-2B7B-42AB-8332-CA01B18B369C}" destId="{E8A5B957-B01C-482A-BA31-F0A41AF038F5}" srcOrd="1" destOrd="0" presId="urn:microsoft.com/office/officeart/2005/8/layout/hList9"/>
    <dgm:cxn modelId="{AE0A7A9B-E239-41F5-A917-9E19C86A50CE}" type="presOf" srcId="{747A158D-2B7B-42AB-8332-CA01B18B369C}" destId="{5F04CA08-18A8-4BA7-99DE-DBDA18B994F7}" srcOrd="0" destOrd="0" presId="urn:microsoft.com/office/officeart/2005/8/layout/hList9"/>
    <dgm:cxn modelId="{5B5D012B-49C6-4386-AA19-E0658AFAD2D2}" type="presOf" srcId="{F6175304-9A8B-45E8-B081-8D762417671D}" destId="{24A671F9-7ACF-480E-90FF-AF53EB1B9362}" srcOrd="0" destOrd="0" presId="urn:microsoft.com/office/officeart/2005/8/layout/hList9"/>
    <dgm:cxn modelId="{5D4B455E-B6FD-495A-853E-9AEB14D7BE92}" srcId="{D1403378-7D51-4952-A7D5-AD4760D40EB2}" destId="{2738831B-46BC-427D-A23D-69CD3A0CD7E5}" srcOrd="0" destOrd="0" parTransId="{92717BE0-9654-43FC-B156-ADF19057C705}" sibTransId="{01206C9D-A915-42B2-BA8C-6CB30DE39C38}"/>
    <dgm:cxn modelId="{CF48153D-D0F6-4142-BE7E-8A71F8F4003C}" type="presOf" srcId="{1792BD67-A3AF-43ED-BA71-EE38247E4E13}" destId="{01C81C57-5A15-42F6-BB2D-7250C0CD827C}" srcOrd="1" destOrd="0" presId="urn:microsoft.com/office/officeart/2005/8/layout/hList9"/>
    <dgm:cxn modelId="{78096073-6F76-47E3-934E-2CB5AC5B63E0}" srcId="{F6175304-9A8B-45E8-B081-8D762417671D}" destId="{1792BD67-A3AF-43ED-BA71-EE38247E4E13}" srcOrd="6" destOrd="0" parTransId="{40EECFEF-4062-442F-9FDB-65977E7A6BD9}" sibTransId="{6D7E03D5-661C-49EE-9F71-8A3698CF237B}"/>
    <dgm:cxn modelId="{18D69FB6-237A-4FEE-ACBF-AB4144E562D1}" type="presOf" srcId="{E1AFA639-4378-406D-82EE-D5BE23262224}" destId="{D83D3E98-4BDF-42B7-B40B-C9CCA185D151}" srcOrd="1" destOrd="0" presId="urn:microsoft.com/office/officeart/2005/8/layout/hList9"/>
    <dgm:cxn modelId="{EB4B7487-CAA7-4026-AAF1-F9ECCFD89B7E}" type="presOf" srcId="{6F0DA6B9-63C5-47B0-84D7-E7AC1B4B2DF2}" destId="{A6E13629-D671-4C54-9C60-8EC7CA8106C2}" srcOrd="0" destOrd="0" presId="urn:microsoft.com/office/officeart/2005/8/layout/hList9"/>
    <dgm:cxn modelId="{33701C38-736B-41E4-8A4F-7580BA70B518}" srcId="{D1403378-7D51-4952-A7D5-AD4760D40EB2}" destId="{747A158D-2B7B-42AB-8332-CA01B18B369C}" srcOrd="3" destOrd="0" parTransId="{2FFEFFB6-9BF7-4098-B16F-B0B7CB91B8FC}" sibTransId="{AB008367-12E3-4795-9B37-B3DD0DF17D45}"/>
    <dgm:cxn modelId="{AC32E056-F142-49EF-9661-404CC4F76954}" srcId="{D1403378-7D51-4952-A7D5-AD4760D40EB2}" destId="{C178A9D7-FA6D-4708-BE05-F8708FB464EE}" srcOrd="4" destOrd="0" parTransId="{D4469E19-FBAB-4778-9AA4-1CCCD3E59847}" sibTransId="{4E049E92-ABC2-4552-A202-357BD505ADCB}"/>
    <dgm:cxn modelId="{A6568793-79F2-4B5F-988A-70347C6EB2DA}" type="presOf" srcId="{1792BD67-A3AF-43ED-BA71-EE38247E4E13}" destId="{302F20F0-9086-4C3C-93B5-25BAA008A5D3}" srcOrd="0" destOrd="0" presId="urn:microsoft.com/office/officeart/2005/8/layout/hList9"/>
    <dgm:cxn modelId="{8447678B-CF21-43B3-A013-E8190EB77735}" srcId="{F6175304-9A8B-45E8-B081-8D762417671D}" destId="{C93BE4A2-8093-4A54-AB6C-B5777DF30B68}" srcOrd="1" destOrd="0" parTransId="{0E256374-5CCC-4414-9F89-F1B641079C74}" sibTransId="{B6019F8C-D00F-4C05-8F77-CBA54A5E1BF1}"/>
    <dgm:cxn modelId="{2F3DD1A6-147B-4193-9D0F-C7AF0979798F}" srcId="{F6175304-9A8B-45E8-B081-8D762417671D}" destId="{0F18FAFE-7FF1-41CA-9119-50A314AAEA84}" srcOrd="5" destOrd="0" parTransId="{869B6B1B-F55D-4615-9A80-9838572D3D3D}" sibTransId="{09A78792-BB67-47BA-B8AA-C9C29376D9B2}"/>
    <dgm:cxn modelId="{F1B9ADA4-4A9F-4AF7-8E7F-37127157CA56}" srcId="{F6175304-9A8B-45E8-B081-8D762417671D}" destId="{E227F8D0-967F-4A14-9104-F37391EED2D0}" srcOrd="0" destOrd="0" parTransId="{3589C406-66BB-4A8A-84C1-CD42691E6F98}" sibTransId="{C449EA50-6B89-42FC-B737-8815CA96DCF1}"/>
    <dgm:cxn modelId="{2D098E24-4897-4226-97A4-46F4CE8DE7C1}" type="presOf" srcId="{6F0DA6B9-63C5-47B0-84D7-E7AC1B4B2DF2}" destId="{C9445FA6-FCA2-447D-8EDA-F7363C9833C8}" srcOrd="1" destOrd="0" presId="urn:microsoft.com/office/officeart/2005/8/layout/hList9"/>
    <dgm:cxn modelId="{636CB643-D751-42B1-8FA9-6902EB09E116}" srcId="{F6175304-9A8B-45E8-B081-8D762417671D}" destId="{62D38FB5-4413-437E-8A69-92530FD31991}" srcOrd="4" destOrd="0" parTransId="{1C1FD03F-A9FF-4203-95DE-520D84EF0447}" sibTransId="{14FFA6BD-757D-4014-B55A-4338954535D4}"/>
    <dgm:cxn modelId="{3E42D93E-5139-4650-83E9-75D793EEBE95}" type="presOf" srcId="{92A0768C-132C-4801-B70B-A7A8772D3BA3}" destId="{716A4E92-3783-47C2-BFD9-706623EB5994}" srcOrd="0" destOrd="0" presId="urn:microsoft.com/office/officeart/2005/8/layout/hList9"/>
    <dgm:cxn modelId="{BF2965AF-7686-4663-A018-C2CF7BA750C7}" type="presParOf" srcId="{4D46678B-801F-4173-BF43-05AE9B24206C}" destId="{EE9CB596-DAC4-449B-A104-8815C9A023B5}" srcOrd="0" destOrd="0" presId="urn:microsoft.com/office/officeart/2005/8/layout/hList9"/>
    <dgm:cxn modelId="{ED556666-35FB-4B99-8253-BBB03EE483DD}" type="presParOf" srcId="{4D46678B-801F-4173-BF43-05AE9B24206C}" destId="{171518ED-D221-4B7F-9D33-4B6DF399D50B}" srcOrd="1" destOrd="0" presId="urn:microsoft.com/office/officeart/2005/8/layout/hList9"/>
    <dgm:cxn modelId="{F31EC968-ED42-4128-8220-92958B45A8F0}" type="presParOf" srcId="{171518ED-D221-4B7F-9D33-4B6DF399D50B}" destId="{AA1E1E1D-15E1-4C16-8DE3-12C41AC160B3}" srcOrd="0" destOrd="0" presId="urn:microsoft.com/office/officeart/2005/8/layout/hList9"/>
    <dgm:cxn modelId="{0CDB43FC-D288-41EA-B4A8-7564C256BE44}" type="presParOf" srcId="{171518ED-D221-4B7F-9D33-4B6DF399D50B}" destId="{DDFF48D7-41F7-44B5-8F13-C21E5E22B92C}" srcOrd="1" destOrd="0" presId="urn:microsoft.com/office/officeart/2005/8/layout/hList9"/>
    <dgm:cxn modelId="{EC66EDC9-A085-46D7-8F58-2AC228A678F1}" type="presParOf" srcId="{DDFF48D7-41F7-44B5-8F13-C21E5E22B92C}" destId="{E621B174-9DAE-4219-9A22-E840AB0B0668}" srcOrd="0" destOrd="0" presId="urn:microsoft.com/office/officeart/2005/8/layout/hList9"/>
    <dgm:cxn modelId="{E768755A-C8B9-46DF-A0D1-0911055FE250}" type="presParOf" srcId="{DDFF48D7-41F7-44B5-8F13-C21E5E22B92C}" destId="{AF50F743-D68A-410C-B95A-4494A61993AF}" srcOrd="1" destOrd="0" presId="urn:microsoft.com/office/officeart/2005/8/layout/hList9"/>
    <dgm:cxn modelId="{3F3ADF12-6FAF-48B0-9E34-8DEE591994B3}" type="presParOf" srcId="{171518ED-D221-4B7F-9D33-4B6DF399D50B}" destId="{0C51BD16-D0D6-43B5-8C2E-AD533F3AD066}" srcOrd="2" destOrd="0" presId="urn:microsoft.com/office/officeart/2005/8/layout/hList9"/>
    <dgm:cxn modelId="{635BBAF6-B2E3-426B-AC54-DAE54954BFD5}" type="presParOf" srcId="{0C51BD16-D0D6-43B5-8C2E-AD533F3AD066}" destId="{051444B5-D060-4A85-AE5F-76D8419E7C7F}" srcOrd="0" destOrd="0" presId="urn:microsoft.com/office/officeart/2005/8/layout/hList9"/>
    <dgm:cxn modelId="{2AEE98AA-C6BC-42F0-9F44-DC546C426956}" type="presParOf" srcId="{0C51BD16-D0D6-43B5-8C2E-AD533F3AD066}" destId="{2D8C6D06-CCCE-4D60-B8E9-836DE4FC522E}" srcOrd="1" destOrd="0" presId="urn:microsoft.com/office/officeart/2005/8/layout/hList9"/>
    <dgm:cxn modelId="{CC6D8B35-6BB5-40E9-9490-E60606FEE980}" type="presParOf" srcId="{171518ED-D221-4B7F-9D33-4B6DF399D50B}" destId="{3A4C1A98-73C8-4353-8AC4-6056F163C735}" srcOrd="3" destOrd="0" presId="urn:microsoft.com/office/officeart/2005/8/layout/hList9"/>
    <dgm:cxn modelId="{6054190E-9CB3-478F-BF45-F8D8B3434E37}" type="presParOf" srcId="{3A4C1A98-73C8-4353-8AC4-6056F163C735}" destId="{4CFBC3DB-27D4-4275-BF27-D358CD459EC5}" srcOrd="0" destOrd="0" presId="urn:microsoft.com/office/officeart/2005/8/layout/hList9"/>
    <dgm:cxn modelId="{04DA3E16-3E00-4FEC-AD0A-5C3B85BB1054}" type="presParOf" srcId="{3A4C1A98-73C8-4353-8AC4-6056F163C735}" destId="{CBEAA7D0-8AF3-4672-93D5-387CF138FCF6}" srcOrd="1" destOrd="0" presId="urn:microsoft.com/office/officeart/2005/8/layout/hList9"/>
    <dgm:cxn modelId="{2D8984A6-27F1-40D1-9A5E-28297AE1277D}" type="presParOf" srcId="{171518ED-D221-4B7F-9D33-4B6DF399D50B}" destId="{0E7243EA-CEDC-480F-AE59-F9EDBA559B70}" srcOrd="4" destOrd="0" presId="urn:microsoft.com/office/officeart/2005/8/layout/hList9"/>
    <dgm:cxn modelId="{BAA10A25-81E9-49F7-B4D8-3E7B5D30D98B}" type="presParOf" srcId="{0E7243EA-CEDC-480F-AE59-F9EDBA559B70}" destId="{716A4E92-3783-47C2-BFD9-706623EB5994}" srcOrd="0" destOrd="0" presId="urn:microsoft.com/office/officeart/2005/8/layout/hList9"/>
    <dgm:cxn modelId="{4FB5537E-E018-4743-9D46-C1CE16C094B4}" type="presParOf" srcId="{0E7243EA-CEDC-480F-AE59-F9EDBA559B70}" destId="{E070D0A2-931D-4733-AE2E-DDA198B56BE5}" srcOrd="1" destOrd="0" presId="urn:microsoft.com/office/officeart/2005/8/layout/hList9"/>
    <dgm:cxn modelId="{57323C9A-44BB-426B-8D24-C45149B54AD3}" type="presParOf" srcId="{171518ED-D221-4B7F-9D33-4B6DF399D50B}" destId="{EBA491FC-F98B-45F6-B720-EFC0EAB7E758}" srcOrd="5" destOrd="0" presId="urn:microsoft.com/office/officeart/2005/8/layout/hList9"/>
    <dgm:cxn modelId="{67FAFF94-AAE6-4103-903C-CAE64F0A4093}" type="presParOf" srcId="{EBA491FC-F98B-45F6-B720-EFC0EAB7E758}" destId="{EF28EBE6-0D4B-4A72-9D5C-F8F23E8D1A4F}" srcOrd="0" destOrd="0" presId="urn:microsoft.com/office/officeart/2005/8/layout/hList9"/>
    <dgm:cxn modelId="{BAE6A8E6-BC0A-4874-B701-62D6378FBE9D}" type="presParOf" srcId="{EBA491FC-F98B-45F6-B720-EFC0EAB7E758}" destId="{2983B7CA-3CB2-4B2B-804F-E71D8A576373}" srcOrd="1" destOrd="0" presId="urn:microsoft.com/office/officeart/2005/8/layout/hList9"/>
    <dgm:cxn modelId="{1F444781-C811-4377-9818-B1D8247C1BDF}" type="presParOf" srcId="{171518ED-D221-4B7F-9D33-4B6DF399D50B}" destId="{A15E45D3-F790-4000-966F-A2F3C41FBC53}" srcOrd="6" destOrd="0" presId="urn:microsoft.com/office/officeart/2005/8/layout/hList9"/>
    <dgm:cxn modelId="{668B65D5-272E-4644-B9C8-FED3F4B9DC8C}" type="presParOf" srcId="{A15E45D3-F790-4000-966F-A2F3C41FBC53}" destId="{084EB5CD-0231-4591-A24E-99F841789758}" srcOrd="0" destOrd="0" presId="urn:microsoft.com/office/officeart/2005/8/layout/hList9"/>
    <dgm:cxn modelId="{10886BC4-309A-43A8-B67B-723F2B7FCCAB}" type="presParOf" srcId="{A15E45D3-F790-4000-966F-A2F3C41FBC53}" destId="{89BAB17E-CCC3-45FE-B2CF-1A343732CD38}" srcOrd="1" destOrd="0" presId="urn:microsoft.com/office/officeart/2005/8/layout/hList9"/>
    <dgm:cxn modelId="{580341C3-861A-4F74-9C25-6D4D8EAF6D42}" type="presParOf" srcId="{171518ED-D221-4B7F-9D33-4B6DF399D50B}" destId="{4B7FA5B4-299A-4FE9-8C82-EEE630153ABA}" srcOrd="7" destOrd="0" presId="urn:microsoft.com/office/officeart/2005/8/layout/hList9"/>
    <dgm:cxn modelId="{54B744B0-8C4E-4B8F-8DF3-910BD6279AE9}" type="presParOf" srcId="{4B7FA5B4-299A-4FE9-8C82-EEE630153ABA}" destId="{302F20F0-9086-4C3C-93B5-25BAA008A5D3}" srcOrd="0" destOrd="0" presId="urn:microsoft.com/office/officeart/2005/8/layout/hList9"/>
    <dgm:cxn modelId="{2FAD8688-EB7E-4607-B6F8-64EEB5F3C993}" type="presParOf" srcId="{4B7FA5B4-299A-4FE9-8C82-EEE630153ABA}" destId="{01C81C57-5A15-42F6-BB2D-7250C0CD827C}" srcOrd="1" destOrd="0" presId="urn:microsoft.com/office/officeart/2005/8/layout/hList9"/>
    <dgm:cxn modelId="{48A366C5-D70A-46C5-93C6-0868ED8FEA5E}" type="presParOf" srcId="{4D46678B-801F-4173-BF43-05AE9B24206C}" destId="{094D274B-DE82-4386-98B9-52249403BB3E}" srcOrd="2" destOrd="0" presId="urn:microsoft.com/office/officeart/2005/8/layout/hList9"/>
    <dgm:cxn modelId="{53C12C85-D120-4B20-8953-DD4C694475A7}" type="presParOf" srcId="{4D46678B-801F-4173-BF43-05AE9B24206C}" destId="{24A671F9-7ACF-480E-90FF-AF53EB1B9362}" srcOrd="3" destOrd="0" presId="urn:microsoft.com/office/officeart/2005/8/layout/hList9"/>
    <dgm:cxn modelId="{85EAFC1D-D913-4323-A81B-E50170EDF8AE}" type="presParOf" srcId="{4D46678B-801F-4173-BF43-05AE9B24206C}" destId="{8F15E27F-2AD7-4B2C-8F70-3B22CD50EA5B}" srcOrd="4" destOrd="0" presId="urn:microsoft.com/office/officeart/2005/8/layout/hList9"/>
    <dgm:cxn modelId="{13AF46F6-0EDA-4B38-BE14-05D27859537D}" type="presParOf" srcId="{4D46678B-801F-4173-BF43-05AE9B24206C}" destId="{4464E42F-CAC6-4B11-974D-3F24C5CD4095}" srcOrd="5" destOrd="0" presId="urn:microsoft.com/office/officeart/2005/8/layout/hList9"/>
    <dgm:cxn modelId="{26DFBCF6-6AA7-4D5E-98E0-A054493D4776}" type="presParOf" srcId="{4D46678B-801F-4173-BF43-05AE9B24206C}" destId="{E6C50B6A-63BE-4C12-87DC-DC98BB8EF0C3}" srcOrd="6" destOrd="0" presId="urn:microsoft.com/office/officeart/2005/8/layout/hList9"/>
    <dgm:cxn modelId="{C75A3CE2-D66A-4393-9727-DB734642EAD1}" type="presParOf" srcId="{E6C50B6A-63BE-4C12-87DC-DC98BB8EF0C3}" destId="{B09F3C76-2E18-40C0-B671-758029147A16}" srcOrd="0" destOrd="0" presId="urn:microsoft.com/office/officeart/2005/8/layout/hList9"/>
    <dgm:cxn modelId="{14BB2341-06F1-4680-B983-FCEEBBCD5284}" type="presParOf" srcId="{E6C50B6A-63BE-4C12-87DC-DC98BB8EF0C3}" destId="{AA3F368F-8FF1-4E52-8881-7190374130EE}" srcOrd="1" destOrd="0" presId="urn:microsoft.com/office/officeart/2005/8/layout/hList9"/>
    <dgm:cxn modelId="{6ACD6CE9-1345-41FA-9A60-4B3507231CA2}" type="presParOf" srcId="{AA3F368F-8FF1-4E52-8881-7190374130EE}" destId="{9BAA98FD-0923-4974-A6B1-80D9933D2FC2}" srcOrd="0" destOrd="0" presId="urn:microsoft.com/office/officeart/2005/8/layout/hList9"/>
    <dgm:cxn modelId="{BFD8860B-F34E-4233-B90D-A653E86D82B6}" type="presParOf" srcId="{AA3F368F-8FF1-4E52-8881-7190374130EE}" destId="{4031BC7B-618A-4084-A4B0-A27A3CF69C36}" srcOrd="1" destOrd="0" presId="urn:microsoft.com/office/officeart/2005/8/layout/hList9"/>
    <dgm:cxn modelId="{43735413-A5D8-4944-B3A0-2EA92EE08AF6}" type="presParOf" srcId="{E6C50B6A-63BE-4C12-87DC-DC98BB8EF0C3}" destId="{6D54F105-2B52-441A-ACD7-DDEA5AD269EE}" srcOrd="2" destOrd="0" presId="urn:microsoft.com/office/officeart/2005/8/layout/hList9"/>
    <dgm:cxn modelId="{23482A7F-8874-49BF-9DC2-68A881DB6620}" type="presParOf" srcId="{6D54F105-2B52-441A-ACD7-DDEA5AD269EE}" destId="{A6E13629-D671-4C54-9C60-8EC7CA8106C2}" srcOrd="0" destOrd="0" presId="urn:microsoft.com/office/officeart/2005/8/layout/hList9"/>
    <dgm:cxn modelId="{628DF9CC-B828-44ED-AE89-E9898523ECE8}" type="presParOf" srcId="{6D54F105-2B52-441A-ACD7-DDEA5AD269EE}" destId="{C9445FA6-FCA2-447D-8EDA-F7363C9833C8}" srcOrd="1" destOrd="0" presId="urn:microsoft.com/office/officeart/2005/8/layout/hList9"/>
    <dgm:cxn modelId="{2F61D50A-EE1E-46E2-956D-9A5F7E96367D}" type="presParOf" srcId="{E6C50B6A-63BE-4C12-87DC-DC98BB8EF0C3}" destId="{CB579B3F-E432-42BF-AEDE-70B4DAC7A26B}" srcOrd="3" destOrd="0" presId="urn:microsoft.com/office/officeart/2005/8/layout/hList9"/>
    <dgm:cxn modelId="{CE6C113D-77A5-4E15-B527-2A56079D5E9B}" type="presParOf" srcId="{CB579B3F-E432-42BF-AEDE-70B4DAC7A26B}" destId="{DD4B48A5-BF49-4125-AF79-4CF9517EDA76}" srcOrd="0" destOrd="0" presId="urn:microsoft.com/office/officeart/2005/8/layout/hList9"/>
    <dgm:cxn modelId="{6D979D11-DCCD-48C6-BE29-C21C78E4A7C5}" type="presParOf" srcId="{CB579B3F-E432-42BF-AEDE-70B4DAC7A26B}" destId="{D83D3E98-4BDF-42B7-B40B-C9CCA185D151}" srcOrd="1" destOrd="0" presId="urn:microsoft.com/office/officeart/2005/8/layout/hList9"/>
    <dgm:cxn modelId="{1448F5A9-500C-4A41-90F1-79662285FE3E}" type="presParOf" srcId="{E6C50B6A-63BE-4C12-87DC-DC98BB8EF0C3}" destId="{EFFB1399-7213-45ED-A7D2-73D5A28E3A45}" srcOrd="4" destOrd="0" presId="urn:microsoft.com/office/officeart/2005/8/layout/hList9"/>
    <dgm:cxn modelId="{13FC0A46-28D0-4E46-B223-39AD5D7D22F4}" type="presParOf" srcId="{EFFB1399-7213-45ED-A7D2-73D5A28E3A45}" destId="{5F04CA08-18A8-4BA7-99DE-DBDA18B994F7}" srcOrd="0" destOrd="0" presId="urn:microsoft.com/office/officeart/2005/8/layout/hList9"/>
    <dgm:cxn modelId="{ECE39948-2DE5-4442-BF5C-F15528A24780}" type="presParOf" srcId="{EFFB1399-7213-45ED-A7D2-73D5A28E3A45}" destId="{E8A5B957-B01C-482A-BA31-F0A41AF038F5}" srcOrd="1" destOrd="0" presId="urn:microsoft.com/office/officeart/2005/8/layout/hList9"/>
    <dgm:cxn modelId="{C6642BA1-10DB-45DE-94CA-62E383AE4B35}" type="presParOf" srcId="{E6C50B6A-63BE-4C12-87DC-DC98BB8EF0C3}" destId="{590D6172-E56F-49E4-BC53-587426E01E09}" srcOrd="5" destOrd="0" presId="urn:microsoft.com/office/officeart/2005/8/layout/hList9"/>
    <dgm:cxn modelId="{622AEEC8-582D-4547-A223-71F8EA49095F}" type="presParOf" srcId="{590D6172-E56F-49E4-BC53-587426E01E09}" destId="{A7C6AE0C-7DFE-4134-85C0-AC8730279F63}" srcOrd="0" destOrd="0" presId="urn:microsoft.com/office/officeart/2005/8/layout/hList9"/>
    <dgm:cxn modelId="{0580C089-0A58-492D-9B99-0E7272736A11}" type="presParOf" srcId="{590D6172-E56F-49E4-BC53-587426E01E09}" destId="{69ED9926-9902-4DEE-95D0-F26F0ADA87E6}" srcOrd="1" destOrd="0" presId="urn:microsoft.com/office/officeart/2005/8/layout/hList9"/>
    <dgm:cxn modelId="{A18BB18B-1704-43A5-BB5F-8F69E306E2AC}" type="presParOf" srcId="{E6C50B6A-63BE-4C12-87DC-DC98BB8EF0C3}" destId="{BCFAB390-A34D-4899-B6EB-8330FE2EC93A}" srcOrd="6" destOrd="0" presId="urn:microsoft.com/office/officeart/2005/8/layout/hList9"/>
    <dgm:cxn modelId="{EB6B2265-9BEF-45A5-AA75-BC8BFBEA4BFB}" type="presParOf" srcId="{BCFAB390-A34D-4899-B6EB-8330FE2EC93A}" destId="{971A99DB-3D0C-4671-88CB-410C2B071D88}" srcOrd="0" destOrd="0" presId="urn:microsoft.com/office/officeart/2005/8/layout/hList9"/>
    <dgm:cxn modelId="{341A5A6B-8F05-4511-B34C-1CC7283E9EBE}" type="presParOf" srcId="{BCFAB390-A34D-4899-B6EB-8330FE2EC93A}" destId="{2EAFEFD2-EE7F-4A22-BF4E-608C4B72D9A5}" srcOrd="1" destOrd="0" presId="urn:microsoft.com/office/officeart/2005/8/layout/hList9"/>
    <dgm:cxn modelId="{474FF52C-AB56-445D-B26C-BBE38DAABDBB}" type="presParOf" srcId="{E6C50B6A-63BE-4C12-87DC-DC98BB8EF0C3}" destId="{21E35CC7-7C06-453E-997A-DC037CC2BFE4}" srcOrd="7" destOrd="0" presId="urn:microsoft.com/office/officeart/2005/8/layout/hList9"/>
    <dgm:cxn modelId="{3AA9337E-7CC3-401C-8AE2-B6DD2C5DB084}" type="presParOf" srcId="{21E35CC7-7C06-453E-997A-DC037CC2BFE4}" destId="{97F23251-F643-46DB-9723-953832187352}" srcOrd="0" destOrd="0" presId="urn:microsoft.com/office/officeart/2005/8/layout/hList9"/>
    <dgm:cxn modelId="{B0FE3F23-0893-41B3-B2BB-604A8FF5C5AA}" type="presParOf" srcId="{21E35CC7-7C06-453E-997A-DC037CC2BFE4}" destId="{47C47811-3839-4FA5-A538-A97809C0C8A3}" srcOrd="1" destOrd="0" presId="urn:microsoft.com/office/officeart/2005/8/layout/hList9"/>
    <dgm:cxn modelId="{60EC9933-AC15-4A84-81B9-CDE5DB895AF1}" type="presParOf" srcId="{4D46678B-801F-4173-BF43-05AE9B24206C}" destId="{94FEE4E8-1062-43A8-B825-9390335CAB6D}" srcOrd="7" destOrd="0" presId="urn:microsoft.com/office/officeart/2005/8/layout/hList9"/>
    <dgm:cxn modelId="{34A39D20-1610-470A-A340-2DB9820FCCD0}" type="presParOf" srcId="{4D46678B-801F-4173-BF43-05AE9B24206C}" destId="{3AC07725-86EB-42E1-A98A-C2ECBD6E6A64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0C88B5-CDC1-43F6-934D-71F774038C28}">
      <dsp:nvSpPr>
        <dsp:cNvPr id="0" name=""/>
        <dsp:cNvSpPr/>
      </dsp:nvSpPr>
      <dsp:spPr>
        <a:xfrm>
          <a:off x="0" y="459790"/>
          <a:ext cx="4055569" cy="4890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Median 16-20 hours/week training</a:t>
          </a:r>
          <a:endParaRPr lang="en-US" sz="1900" kern="1200" dirty="0"/>
        </a:p>
      </dsp:txBody>
      <dsp:txXfrm>
        <a:off x="23874" y="483664"/>
        <a:ext cx="4007821" cy="441311"/>
      </dsp:txXfrm>
    </dsp:sp>
    <dsp:sp modelId="{C2C645E2-A0CE-471D-BCB7-0F74D9358510}">
      <dsp:nvSpPr>
        <dsp:cNvPr id="0" name=""/>
        <dsp:cNvSpPr/>
      </dsp:nvSpPr>
      <dsp:spPr>
        <a:xfrm>
          <a:off x="0" y="1003570"/>
          <a:ext cx="4055569" cy="4890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11-25 tournaments/year</a:t>
          </a:r>
          <a:endParaRPr lang="en-US" sz="1900" kern="1200" dirty="0" smtClean="0"/>
        </a:p>
      </dsp:txBody>
      <dsp:txXfrm>
        <a:off x="23874" y="1027444"/>
        <a:ext cx="4007821" cy="441311"/>
      </dsp:txXfrm>
    </dsp:sp>
    <dsp:sp modelId="{F53891D3-0F98-4D18-9773-26F13F3B7BFA}">
      <dsp:nvSpPr>
        <dsp:cNvPr id="0" name=""/>
        <dsp:cNvSpPr/>
      </dsp:nvSpPr>
      <dsp:spPr>
        <a:xfrm>
          <a:off x="0" y="1547350"/>
          <a:ext cx="4055569" cy="4890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70% specialized in tennis</a:t>
          </a:r>
        </a:p>
      </dsp:txBody>
      <dsp:txXfrm>
        <a:off x="23874" y="1571224"/>
        <a:ext cx="4007821" cy="441311"/>
      </dsp:txXfrm>
    </dsp:sp>
    <dsp:sp modelId="{2D2AF4F9-38F9-48C9-B754-A4E3ACB99B47}">
      <dsp:nvSpPr>
        <dsp:cNvPr id="0" name=""/>
        <dsp:cNvSpPr/>
      </dsp:nvSpPr>
      <dsp:spPr>
        <a:xfrm>
          <a:off x="0" y="2496200"/>
          <a:ext cx="4055569" cy="1101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764" tIns="25400" rIns="142240" bIns="2540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smtClean="0"/>
            <a:t>Mean age 10.4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	</a:t>
          </a:r>
          <a:r>
            <a:rPr lang="en-US" sz="2000" kern="1200" dirty="0" err="1" smtClean="0"/>
            <a:t>Jayanthi</a:t>
          </a:r>
          <a:r>
            <a:rPr lang="en-US" sz="2000" kern="1200" dirty="0" smtClean="0"/>
            <a:t> et al, Journal Med </a:t>
          </a:r>
          <a:r>
            <a:rPr lang="en-US" sz="2000" kern="1200" dirty="0" err="1" smtClean="0"/>
            <a:t>Sci</a:t>
          </a:r>
          <a:r>
            <a:rPr lang="en-US" sz="2000" kern="1200" dirty="0" smtClean="0"/>
            <a:t> Ten 2009</a:t>
          </a:r>
          <a:endParaRPr lang="en-US" sz="2200" kern="1200" dirty="0"/>
        </a:p>
      </dsp:txBody>
      <dsp:txXfrm>
        <a:off x="0" y="2496200"/>
        <a:ext cx="4055569" cy="11012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502880-EDA6-4CE0-A799-6C577DB8E9D7}">
      <dsp:nvSpPr>
        <dsp:cNvPr id="0" name=""/>
        <dsp:cNvSpPr/>
      </dsp:nvSpPr>
      <dsp:spPr>
        <a:xfrm>
          <a:off x="0" y="366138"/>
          <a:ext cx="4216066" cy="1044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27214" tIns="354076" rIns="32721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smtClean="0"/>
            <a:t>Within a tournament</a:t>
          </a:r>
          <a:endParaRPr lang="en-US" sz="1700" kern="1200" dirty="0" smtClean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smtClean="0"/>
            <a:t>Annual match/tournament volume</a:t>
          </a:r>
          <a:endParaRPr lang="en-US" sz="1700" kern="1200" dirty="0" smtClean="0"/>
        </a:p>
      </dsp:txBody>
      <dsp:txXfrm>
        <a:off x="0" y="366138"/>
        <a:ext cx="4216066" cy="1044225"/>
      </dsp:txXfrm>
    </dsp:sp>
    <dsp:sp modelId="{6002C506-75A6-4913-A678-50CA1B146F84}">
      <dsp:nvSpPr>
        <dsp:cNvPr id="0" name=""/>
        <dsp:cNvSpPr/>
      </dsp:nvSpPr>
      <dsp:spPr>
        <a:xfrm>
          <a:off x="210803" y="115218"/>
          <a:ext cx="2951246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550" tIns="0" rIns="11155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Competition</a:t>
          </a:r>
          <a:endParaRPr lang="en-US" sz="1700" kern="1200" dirty="0"/>
        </a:p>
      </dsp:txBody>
      <dsp:txXfrm>
        <a:off x="235301" y="139716"/>
        <a:ext cx="2902250" cy="452844"/>
      </dsp:txXfrm>
    </dsp:sp>
    <dsp:sp modelId="{A25CDAED-6DC5-46C4-B9C7-0EEC6CE5313D}">
      <dsp:nvSpPr>
        <dsp:cNvPr id="0" name=""/>
        <dsp:cNvSpPr/>
      </dsp:nvSpPr>
      <dsp:spPr>
        <a:xfrm>
          <a:off x="0" y="1753083"/>
          <a:ext cx="4216066" cy="13655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27214" tIns="354076" rIns="32721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smtClean="0"/>
            <a:t>Weekly volumes</a:t>
          </a:r>
          <a:endParaRPr lang="en-US" sz="1700" kern="1200" dirty="0" smtClean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Off court injury prevention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Specialization</a:t>
          </a:r>
          <a:endParaRPr lang="en-US" sz="1700" kern="1200" dirty="0"/>
        </a:p>
      </dsp:txBody>
      <dsp:txXfrm>
        <a:off x="0" y="1753083"/>
        <a:ext cx="4216066" cy="1365525"/>
      </dsp:txXfrm>
    </dsp:sp>
    <dsp:sp modelId="{3B452D4D-85D0-4948-B33D-F65595064820}">
      <dsp:nvSpPr>
        <dsp:cNvPr id="0" name=""/>
        <dsp:cNvSpPr/>
      </dsp:nvSpPr>
      <dsp:spPr>
        <a:xfrm>
          <a:off x="210803" y="1502163"/>
          <a:ext cx="2951246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550" tIns="0" rIns="11155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smtClean="0"/>
            <a:t>Training </a:t>
          </a:r>
          <a:endParaRPr lang="en-US" sz="1700" b="1" kern="1200" dirty="0" smtClean="0"/>
        </a:p>
      </dsp:txBody>
      <dsp:txXfrm>
        <a:off x="235301" y="1526661"/>
        <a:ext cx="2902250" cy="452844"/>
      </dsp:txXfrm>
    </dsp:sp>
    <dsp:sp modelId="{FA2C97E8-8CCB-453F-85E5-37C762E91398}">
      <dsp:nvSpPr>
        <dsp:cNvPr id="0" name=""/>
        <dsp:cNvSpPr/>
      </dsp:nvSpPr>
      <dsp:spPr>
        <a:xfrm>
          <a:off x="0" y="3461328"/>
          <a:ext cx="4216066" cy="749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27214" tIns="354076" rIns="32721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smtClean="0"/>
            <a:t>Strokes</a:t>
          </a:r>
          <a:endParaRPr lang="en-US" sz="1700" kern="1200" dirty="0" smtClean="0"/>
        </a:p>
      </dsp:txBody>
      <dsp:txXfrm>
        <a:off x="0" y="3461328"/>
        <a:ext cx="4216066" cy="749700"/>
      </dsp:txXfrm>
    </dsp:sp>
    <dsp:sp modelId="{D778EE4D-3480-4595-8A75-1A3E1E681B9F}">
      <dsp:nvSpPr>
        <dsp:cNvPr id="0" name=""/>
        <dsp:cNvSpPr/>
      </dsp:nvSpPr>
      <dsp:spPr>
        <a:xfrm>
          <a:off x="210803" y="3210408"/>
          <a:ext cx="2951246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550" tIns="0" rIns="11155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smtClean="0"/>
            <a:t>Biomechanical risks</a:t>
          </a:r>
          <a:endParaRPr lang="en-US" sz="1700" b="1" kern="1200" dirty="0" smtClean="0"/>
        </a:p>
      </dsp:txBody>
      <dsp:txXfrm>
        <a:off x="235301" y="3234906"/>
        <a:ext cx="2902250" cy="452844"/>
      </dsp:txXfrm>
    </dsp:sp>
    <dsp:sp modelId="{E5F718EA-457C-41D3-A03C-A07C29277486}">
      <dsp:nvSpPr>
        <dsp:cNvPr id="0" name=""/>
        <dsp:cNvSpPr/>
      </dsp:nvSpPr>
      <dsp:spPr>
        <a:xfrm>
          <a:off x="0" y="4553748"/>
          <a:ext cx="4216066" cy="749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27214" tIns="354076" rIns="32721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smtClean="0"/>
            <a:t>Screening</a:t>
          </a:r>
          <a:endParaRPr lang="en-US" sz="1700" kern="1200" dirty="0"/>
        </a:p>
      </dsp:txBody>
      <dsp:txXfrm>
        <a:off x="0" y="4553748"/>
        <a:ext cx="4216066" cy="749700"/>
      </dsp:txXfrm>
    </dsp:sp>
    <dsp:sp modelId="{A5A988B5-D612-42DD-A433-77ECE7A447DF}">
      <dsp:nvSpPr>
        <dsp:cNvPr id="0" name=""/>
        <dsp:cNvSpPr/>
      </dsp:nvSpPr>
      <dsp:spPr>
        <a:xfrm>
          <a:off x="210803" y="4302828"/>
          <a:ext cx="2951246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550" tIns="0" rIns="11155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smtClean="0"/>
            <a:t>Individual risks</a:t>
          </a:r>
          <a:endParaRPr lang="en-US" sz="1700" b="1" kern="1200" dirty="0" smtClean="0"/>
        </a:p>
      </dsp:txBody>
      <dsp:txXfrm>
        <a:off x="235301" y="4327326"/>
        <a:ext cx="2902250" cy="4528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C22537-7715-4240-8F6A-EE266B8397AC}">
      <dsp:nvSpPr>
        <dsp:cNvPr id="0" name=""/>
        <dsp:cNvSpPr/>
      </dsp:nvSpPr>
      <dsp:spPr>
        <a:xfrm>
          <a:off x="320199" y="537608"/>
          <a:ext cx="2171725" cy="130303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Exercise caution in junior tournament players competing in their fifth match and beyond, particularly in older age divisions  </a:t>
          </a:r>
          <a:r>
            <a:rPr lang="en-US" sz="1600" b="1" kern="1200" dirty="0" smtClean="0"/>
            <a:t>(SORT Level B)</a:t>
          </a:r>
          <a:endParaRPr lang="en-US" sz="160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050" b="1" i="1" kern="1200" smtClean="0"/>
            <a:t>Reduce size of some tournaments to Round of 32 or 64</a:t>
          </a:r>
          <a:endParaRPr lang="en-US" altLang="en-US" sz="1050" b="1" i="1" kern="1200" dirty="0" smtClean="0"/>
        </a:p>
      </dsp:txBody>
      <dsp:txXfrm>
        <a:off x="320199" y="537608"/>
        <a:ext cx="2171725" cy="1303035"/>
      </dsp:txXfrm>
    </dsp:sp>
    <dsp:sp modelId="{5B63F161-05FE-4EFE-BA1A-A484375050E7}">
      <dsp:nvSpPr>
        <dsp:cNvPr id="0" name=""/>
        <dsp:cNvSpPr/>
      </dsp:nvSpPr>
      <dsp:spPr>
        <a:xfrm>
          <a:off x="2709097" y="537608"/>
          <a:ext cx="2171725" cy="130303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600" kern="1200" smtClean="0"/>
            <a:t>Consider having at least 1-2 hours between same day matches to allow for sufficient recovery. </a:t>
          </a:r>
          <a:r>
            <a:rPr lang="en-US" altLang="en-US" sz="1600" b="1" kern="1200" smtClean="0"/>
            <a:t>(SORT Level B)</a:t>
          </a:r>
          <a:endParaRPr lang="en-US" altLang="en-US" sz="1600" b="1" kern="1200" dirty="0" smtClean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050" kern="1200" smtClean="0"/>
            <a:t>Cancel consolation for extreme heat conditions</a:t>
          </a:r>
          <a:endParaRPr lang="en-US" altLang="en-US" sz="1050" kern="1200" dirty="0" smtClean="0"/>
        </a:p>
      </dsp:txBody>
      <dsp:txXfrm>
        <a:off x="2709097" y="537608"/>
        <a:ext cx="2171725" cy="1303035"/>
      </dsp:txXfrm>
    </dsp:sp>
    <dsp:sp modelId="{E90B4AB2-3544-4E81-8D8F-689CFA5E3F15}">
      <dsp:nvSpPr>
        <dsp:cNvPr id="0" name=""/>
        <dsp:cNvSpPr/>
      </dsp:nvSpPr>
      <dsp:spPr>
        <a:xfrm>
          <a:off x="5097995" y="537608"/>
          <a:ext cx="2171725" cy="130303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Caution </a:t>
          </a:r>
          <a:r>
            <a:rPr lang="en-US" altLang="en-US" sz="1600" kern="1200" smtClean="0"/>
            <a:t>when playing  &gt;10 hours/week </a:t>
          </a:r>
          <a:r>
            <a:rPr lang="en-US" sz="1600" kern="1200" smtClean="0"/>
            <a:t>history of prior injury, particularly in the low back and before a tournament</a:t>
          </a:r>
          <a:r>
            <a:rPr lang="en-US" sz="1600" b="1" kern="1200" smtClean="0"/>
            <a:t> (SORT Level B).</a:t>
          </a:r>
          <a:endParaRPr lang="en-US" sz="1600" b="1" kern="1200" dirty="0" smtClean="0"/>
        </a:p>
      </dsp:txBody>
      <dsp:txXfrm>
        <a:off x="5097995" y="537608"/>
        <a:ext cx="2171725" cy="1303035"/>
      </dsp:txXfrm>
    </dsp:sp>
    <dsp:sp modelId="{6E4FC989-7D31-4EC0-98D3-768F8EAAC911}">
      <dsp:nvSpPr>
        <dsp:cNvPr id="0" name=""/>
        <dsp:cNvSpPr/>
      </dsp:nvSpPr>
      <dsp:spPr>
        <a:xfrm>
          <a:off x="107674" y="2057815"/>
          <a:ext cx="2313452" cy="130303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600" kern="1200" dirty="0" smtClean="0"/>
            <a:t>Participate in less tennis </a:t>
          </a:r>
          <a:r>
            <a:rPr lang="en-US" altLang="en-US" sz="1600" kern="1200" dirty="0" err="1" smtClean="0"/>
            <a:t>hrs</a:t>
          </a:r>
          <a:r>
            <a:rPr lang="en-US" altLang="en-US" sz="1600" kern="1200" dirty="0" smtClean="0"/>
            <a:t>/week then your age to prevent overuse injury </a:t>
          </a:r>
          <a:r>
            <a:rPr lang="en-US" altLang="en-US" sz="1600" b="1" kern="1200" dirty="0" smtClean="0"/>
            <a:t>(SORT B)</a:t>
          </a:r>
        </a:p>
      </dsp:txBody>
      <dsp:txXfrm>
        <a:off x="107674" y="2057815"/>
        <a:ext cx="2313452" cy="1303035"/>
      </dsp:txXfrm>
    </dsp:sp>
    <dsp:sp modelId="{FDC3A7B9-B5E7-44A6-BA2D-CAB36D6C0932}">
      <dsp:nvSpPr>
        <dsp:cNvPr id="0" name=""/>
        <dsp:cNvSpPr/>
      </dsp:nvSpPr>
      <dsp:spPr>
        <a:xfrm>
          <a:off x="2638299" y="2057815"/>
          <a:ext cx="2455048" cy="130303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Consider delaying specialization in tennis until middle or late adolescence for injury prevention as well as for successful performance </a:t>
          </a:r>
          <a:r>
            <a:rPr lang="en-US" sz="1600" b="1" kern="1200" dirty="0" smtClean="0"/>
            <a:t>(SORT Level B) </a:t>
          </a:r>
          <a:endParaRPr lang="en-US" altLang="en-US" sz="1600" b="1" kern="1200" dirty="0" smtClean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050" kern="1200" smtClean="0"/>
            <a:t>There may be a risk of early specialization in tennis.</a:t>
          </a:r>
          <a:endParaRPr lang="en-US" altLang="en-US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050" kern="1200" smtClean="0"/>
            <a:t>Consider delaying specialization beyond pre pubescent ages.</a:t>
          </a:r>
          <a:endParaRPr lang="en-US" altLang="en-US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050" kern="1200" smtClean="0"/>
            <a:t>Reduce your sports training ratio &lt;2:1</a:t>
          </a:r>
          <a:endParaRPr lang="en-US" altLang="en-US" sz="1050" kern="1200" dirty="0"/>
        </a:p>
      </dsp:txBody>
      <dsp:txXfrm>
        <a:off x="2638299" y="2057815"/>
        <a:ext cx="2455048" cy="1303035"/>
      </dsp:txXfrm>
    </dsp:sp>
    <dsp:sp modelId="{1B491B7D-D4C4-478F-9A4B-8E5916316B7D}">
      <dsp:nvSpPr>
        <dsp:cNvPr id="0" name=""/>
        <dsp:cNvSpPr/>
      </dsp:nvSpPr>
      <dsp:spPr>
        <a:xfrm>
          <a:off x="5310520" y="2057815"/>
          <a:ext cx="2171725" cy="130303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600" kern="1200" dirty="0" smtClean="0"/>
            <a:t>Annually, consider playing &lt;40  competitive SINGLES matches/year </a:t>
          </a:r>
          <a:r>
            <a:rPr lang="en-US" altLang="en-US" sz="1600" b="1" kern="1200" dirty="0" smtClean="0"/>
            <a:t>(SORT C)</a:t>
          </a:r>
          <a:endParaRPr lang="en-US" altLang="en-US" sz="1600" kern="1200" dirty="0"/>
        </a:p>
      </dsp:txBody>
      <dsp:txXfrm>
        <a:off x="5310520" y="2057815"/>
        <a:ext cx="2171725" cy="1303035"/>
      </dsp:txXfrm>
    </dsp:sp>
    <dsp:sp modelId="{D24B9E34-5F02-4E60-ACC1-8BD00C27B946}">
      <dsp:nvSpPr>
        <dsp:cNvPr id="0" name=""/>
        <dsp:cNvSpPr/>
      </dsp:nvSpPr>
      <dsp:spPr>
        <a:xfrm>
          <a:off x="1290396" y="3578023"/>
          <a:ext cx="2171725" cy="130303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600" kern="1200" dirty="0" smtClean="0"/>
            <a:t>Consider 1-2 tournaments/month  </a:t>
          </a:r>
          <a:r>
            <a:rPr lang="en-US" altLang="en-US" sz="1600" b="1" kern="1200" dirty="0" smtClean="0"/>
            <a:t>(SORT C)</a:t>
          </a:r>
        </a:p>
      </dsp:txBody>
      <dsp:txXfrm>
        <a:off x="1290396" y="3578023"/>
        <a:ext cx="2171725" cy="1303035"/>
      </dsp:txXfrm>
    </dsp:sp>
    <dsp:sp modelId="{9D4EC69D-0DA0-4964-B0FC-3628357AEFFA}">
      <dsp:nvSpPr>
        <dsp:cNvPr id="0" name=""/>
        <dsp:cNvSpPr/>
      </dsp:nvSpPr>
      <dsp:spPr>
        <a:xfrm>
          <a:off x="3679294" y="3578023"/>
          <a:ext cx="2620230" cy="130303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Recommendation:  Delay kick serve until after age 13 to reduce stressful loads (SORT C)</a:t>
          </a:r>
          <a:endParaRPr lang="en-US" sz="1600" b="1" kern="1200" dirty="0"/>
        </a:p>
      </dsp:txBody>
      <dsp:txXfrm>
        <a:off x="3679294" y="3578023"/>
        <a:ext cx="2620230" cy="13030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FAFD8F-C09C-4FC7-A880-BA44E790AC0C}">
      <dsp:nvSpPr>
        <dsp:cNvPr id="0" name=""/>
        <dsp:cNvSpPr/>
      </dsp:nvSpPr>
      <dsp:spPr>
        <a:xfrm>
          <a:off x="9019" y="0"/>
          <a:ext cx="1847211" cy="33086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Year round training/competition&gt; 8 months) </a:t>
          </a:r>
          <a:endParaRPr lang="en-US" sz="1300" kern="1200" dirty="0"/>
        </a:p>
      </dsp:txBody>
      <dsp:txXfrm>
        <a:off x="9019" y="1323473"/>
        <a:ext cx="1847211" cy="1323473"/>
      </dsp:txXfrm>
    </dsp:sp>
    <dsp:sp modelId="{DDC22876-EBE8-4F45-B422-308834208D24}">
      <dsp:nvSpPr>
        <dsp:cNvPr id="0" name=""/>
        <dsp:cNvSpPr/>
      </dsp:nvSpPr>
      <dsp:spPr>
        <a:xfrm>
          <a:off x="247538" y="-24363"/>
          <a:ext cx="1354509" cy="164441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FB2EE4-4540-4EBB-A711-14628BBA5B52}">
      <dsp:nvSpPr>
        <dsp:cNvPr id="0" name=""/>
        <dsp:cNvSpPr/>
      </dsp:nvSpPr>
      <dsp:spPr>
        <a:xfrm>
          <a:off x="1903815" y="5376"/>
          <a:ext cx="1847211" cy="33086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Choose a main sport</a:t>
          </a:r>
          <a:endParaRPr lang="en-US" sz="1300" kern="1200" dirty="0"/>
        </a:p>
      </dsp:txBody>
      <dsp:txXfrm>
        <a:off x="1903815" y="1328850"/>
        <a:ext cx="1847211" cy="1323473"/>
      </dsp:txXfrm>
    </dsp:sp>
    <dsp:sp modelId="{5EFFA45D-174E-4A81-B3B9-515DB25A42AB}">
      <dsp:nvSpPr>
        <dsp:cNvPr id="0" name=""/>
        <dsp:cNvSpPr/>
      </dsp:nvSpPr>
      <dsp:spPr>
        <a:xfrm>
          <a:off x="2020931" y="-5376"/>
          <a:ext cx="1612979" cy="152034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CF8419-92CD-4B5F-860B-AF08F7D3C731}">
      <dsp:nvSpPr>
        <dsp:cNvPr id="0" name=""/>
        <dsp:cNvSpPr/>
      </dsp:nvSpPr>
      <dsp:spPr>
        <a:xfrm>
          <a:off x="3807630" y="5376"/>
          <a:ext cx="1847211" cy="33086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Quit all other sports to focus on one sport</a:t>
          </a:r>
          <a:endParaRPr lang="en-US" sz="1300" kern="1200" dirty="0"/>
        </a:p>
      </dsp:txBody>
      <dsp:txXfrm>
        <a:off x="3807630" y="1328850"/>
        <a:ext cx="1847211" cy="1323473"/>
      </dsp:txXfrm>
    </dsp:sp>
    <dsp:sp modelId="{ABD4B962-78E1-4709-848F-AC335744D412}">
      <dsp:nvSpPr>
        <dsp:cNvPr id="0" name=""/>
        <dsp:cNvSpPr/>
      </dsp:nvSpPr>
      <dsp:spPr>
        <a:xfrm>
          <a:off x="3928721" y="-5376"/>
          <a:ext cx="1602655" cy="1520340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B29DAC-9DD1-41B9-87D0-238B78983AB0}">
      <dsp:nvSpPr>
        <dsp:cNvPr id="0" name=""/>
        <dsp:cNvSpPr/>
      </dsp:nvSpPr>
      <dsp:spPr>
        <a:xfrm>
          <a:off x="226193" y="2646947"/>
          <a:ext cx="5202454" cy="496302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21B174-9DAE-4219-9A22-E840AB0B0668}">
      <dsp:nvSpPr>
        <dsp:cNvPr id="0" name=""/>
        <dsp:cNvSpPr/>
      </dsp:nvSpPr>
      <dsp:spPr>
        <a:xfrm>
          <a:off x="-168671" y="260205"/>
          <a:ext cx="3092593" cy="645185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14.7 ± 1.9 </a:t>
          </a:r>
          <a:r>
            <a:rPr lang="en-US" sz="1600" kern="1200" dirty="0" err="1" smtClean="0"/>
            <a:t>yr</a:t>
          </a:r>
          <a:endParaRPr lang="en-US" sz="1600" kern="1200" dirty="0"/>
        </a:p>
      </dsp:txBody>
      <dsp:txXfrm>
        <a:off x="326143" y="260205"/>
        <a:ext cx="2597778" cy="645185"/>
      </dsp:txXfrm>
    </dsp:sp>
    <dsp:sp modelId="{051444B5-D060-4A85-AE5F-76D8419E7C7F}">
      <dsp:nvSpPr>
        <dsp:cNvPr id="0" name=""/>
        <dsp:cNvSpPr/>
      </dsp:nvSpPr>
      <dsp:spPr>
        <a:xfrm>
          <a:off x="-168671" y="905390"/>
          <a:ext cx="3092593" cy="645185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89.0% injured (81/91)</a:t>
          </a:r>
          <a:endParaRPr lang="en-US" sz="1600" kern="1200" dirty="0"/>
        </a:p>
      </dsp:txBody>
      <dsp:txXfrm>
        <a:off x="326143" y="905390"/>
        <a:ext cx="2597778" cy="645185"/>
      </dsp:txXfrm>
    </dsp:sp>
    <dsp:sp modelId="{4CFBC3DB-27D4-4275-BF27-D358CD459EC5}">
      <dsp:nvSpPr>
        <dsp:cNvPr id="0" name=""/>
        <dsp:cNvSpPr/>
      </dsp:nvSpPr>
      <dsp:spPr>
        <a:xfrm>
          <a:off x="-168671" y="1550576"/>
          <a:ext cx="3092593" cy="645185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Specialization Score 2.6 ± 0.6 </a:t>
          </a:r>
          <a:endParaRPr lang="en-US" sz="1600" kern="1200" dirty="0"/>
        </a:p>
      </dsp:txBody>
      <dsp:txXfrm>
        <a:off x="326143" y="1550576"/>
        <a:ext cx="2597778" cy="645185"/>
      </dsp:txXfrm>
    </dsp:sp>
    <dsp:sp modelId="{716A4E92-3783-47C2-BFD9-706623EB5994}">
      <dsp:nvSpPr>
        <dsp:cNvPr id="0" name=""/>
        <dsp:cNvSpPr/>
      </dsp:nvSpPr>
      <dsp:spPr>
        <a:xfrm>
          <a:off x="-168671" y="2195761"/>
          <a:ext cx="3092593" cy="645185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/>
            <a:t>Total hrs: 17.7 ± 6.1 hrs/wk</a:t>
          </a:r>
          <a:endParaRPr lang="en-US" sz="1600" b="1" kern="1200" dirty="0"/>
        </a:p>
      </dsp:txBody>
      <dsp:txXfrm>
        <a:off x="326143" y="2195761"/>
        <a:ext cx="2597778" cy="645185"/>
      </dsp:txXfrm>
    </dsp:sp>
    <dsp:sp modelId="{EF28EBE6-0D4B-4A72-9D5C-F8F23E8D1A4F}">
      <dsp:nvSpPr>
        <dsp:cNvPr id="0" name=""/>
        <dsp:cNvSpPr/>
      </dsp:nvSpPr>
      <dsp:spPr>
        <a:xfrm>
          <a:off x="-168671" y="2840946"/>
          <a:ext cx="3092593" cy="645185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Tennis: 12.5 ± 5.1 </a:t>
          </a:r>
          <a:r>
            <a:rPr lang="en-US" sz="1600" kern="1200" dirty="0" err="1" smtClean="0"/>
            <a:t>hrs</a:t>
          </a:r>
          <a:r>
            <a:rPr lang="en-US" sz="1600" kern="1200" dirty="0" smtClean="0"/>
            <a:t>/</a:t>
          </a:r>
          <a:r>
            <a:rPr lang="en-US" sz="1600" kern="1200" dirty="0" err="1" smtClean="0"/>
            <a:t>wk</a:t>
          </a:r>
          <a:endParaRPr lang="en-US" sz="1600" kern="1200" dirty="0"/>
        </a:p>
      </dsp:txBody>
      <dsp:txXfrm>
        <a:off x="326143" y="2840946"/>
        <a:ext cx="2597778" cy="645185"/>
      </dsp:txXfrm>
    </dsp:sp>
    <dsp:sp modelId="{084EB5CD-0231-4591-A24E-99F841789758}">
      <dsp:nvSpPr>
        <dsp:cNvPr id="0" name=""/>
        <dsp:cNvSpPr/>
      </dsp:nvSpPr>
      <dsp:spPr>
        <a:xfrm>
          <a:off x="-168671" y="3486132"/>
          <a:ext cx="3092593" cy="645185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Free/rec: 2.8 ± 3.3 </a:t>
          </a:r>
          <a:r>
            <a:rPr lang="en-US" sz="1600" kern="1200" dirty="0" err="1" smtClean="0"/>
            <a:t>hrs</a:t>
          </a:r>
          <a:r>
            <a:rPr lang="en-US" sz="1600" kern="1200" dirty="0" smtClean="0"/>
            <a:t>/</a:t>
          </a:r>
          <a:r>
            <a:rPr lang="en-US" sz="1600" kern="1200" dirty="0" err="1" smtClean="0"/>
            <a:t>wk</a:t>
          </a:r>
          <a:endParaRPr lang="en-US" sz="1600" kern="1200" dirty="0"/>
        </a:p>
      </dsp:txBody>
      <dsp:txXfrm>
        <a:off x="326143" y="3486132"/>
        <a:ext cx="2597778" cy="645185"/>
      </dsp:txXfrm>
    </dsp:sp>
    <dsp:sp modelId="{302F20F0-9086-4C3C-93B5-25BAA008A5D3}">
      <dsp:nvSpPr>
        <dsp:cNvPr id="0" name=""/>
        <dsp:cNvSpPr/>
      </dsp:nvSpPr>
      <dsp:spPr>
        <a:xfrm>
          <a:off x="-168671" y="4131317"/>
          <a:ext cx="3092593" cy="645185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Sports training ratio:  4.5</a:t>
          </a:r>
          <a:endParaRPr lang="en-US" sz="1600" kern="1200" dirty="0"/>
        </a:p>
      </dsp:txBody>
      <dsp:txXfrm>
        <a:off x="326143" y="4131317"/>
        <a:ext cx="2597778" cy="645185"/>
      </dsp:txXfrm>
    </dsp:sp>
    <dsp:sp modelId="{24A671F9-7ACF-480E-90FF-AF53EB1B9362}">
      <dsp:nvSpPr>
        <dsp:cNvPr id="0" name=""/>
        <dsp:cNvSpPr/>
      </dsp:nvSpPr>
      <dsp:spPr>
        <a:xfrm>
          <a:off x="0" y="0"/>
          <a:ext cx="1346577" cy="1277299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Main sport tennis (N=91)</a:t>
          </a:r>
          <a:endParaRPr lang="en-US" sz="1400" kern="1200" dirty="0"/>
        </a:p>
      </dsp:txBody>
      <dsp:txXfrm>
        <a:off x="197202" y="187056"/>
        <a:ext cx="952173" cy="903187"/>
      </dsp:txXfrm>
    </dsp:sp>
    <dsp:sp modelId="{9BAA98FD-0923-4974-A6B1-80D9933D2FC2}">
      <dsp:nvSpPr>
        <dsp:cNvPr id="0" name=""/>
        <dsp:cNvSpPr/>
      </dsp:nvSpPr>
      <dsp:spPr>
        <a:xfrm>
          <a:off x="4270498" y="260205"/>
          <a:ext cx="3092593" cy="645185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13.1 ± 2.4 yr</a:t>
          </a:r>
          <a:endParaRPr lang="en-US" sz="1600" kern="1200" dirty="0"/>
        </a:p>
      </dsp:txBody>
      <dsp:txXfrm>
        <a:off x="4765313" y="260205"/>
        <a:ext cx="2597778" cy="645185"/>
      </dsp:txXfrm>
    </dsp:sp>
    <dsp:sp modelId="{A6E13629-D671-4C54-9C60-8EC7CA8106C2}">
      <dsp:nvSpPr>
        <dsp:cNvPr id="0" name=""/>
        <dsp:cNvSpPr/>
      </dsp:nvSpPr>
      <dsp:spPr>
        <a:xfrm>
          <a:off x="4270498" y="905390"/>
          <a:ext cx="3092593" cy="645185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77.3% injured (45/59)</a:t>
          </a:r>
          <a:endParaRPr lang="en-US" sz="1600" kern="1200" dirty="0" smtClean="0"/>
        </a:p>
      </dsp:txBody>
      <dsp:txXfrm>
        <a:off x="4765313" y="905390"/>
        <a:ext cx="2597778" cy="645185"/>
      </dsp:txXfrm>
    </dsp:sp>
    <dsp:sp modelId="{DD4B48A5-BF49-4125-AF79-4CF9517EDA76}">
      <dsp:nvSpPr>
        <dsp:cNvPr id="0" name=""/>
        <dsp:cNvSpPr/>
      </dsp:nvSpPr>
      <dsp:spPr>
        <a:xfrm>
          <a:off x="4270498" y="1550576"/>
          <a:ext cx="3092593" cy="645185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Specialization Score: 1.8 ± 0.8 </a:t>
          </a:r>
        </a:p>
      </dsp:txBody>
      <dsp:txXfrm>
        <a:off x="4765313" y="1550576"/>
        <a:ext cx="2597778" cy="645185"/>
      </dsp:txXfrm>
    </dsp:sp>
    <dsp:sp modelId="{5F04CA08-18A8-4BA7-99DE-DBDA18B994F7}">
      <dsp:nvSpPr>
        <dsp:cNvPr id="0" name=""/>
        <dsp:cNvSpPr/>
      </dsp:nvSpPr>
      <dsp:spPr>
        <a:xfrm>
          <a:off x="4270498" y="2195761"/>
          <a:ext cx="3092593" cy="645185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/>
            <a:t>Total hrs: 17.1 ± 7.6 hrs/wk</a:t>
          </a:r>
          <a:endParaRPr lang="en-US" sz="1600" b="1" kern="1200" dirty="0" smtClean="0"/>
        </a:p>
      </dsp:txBody>
      <dsp:txXfrm>
        <a:off x="4765313" y="2195761"/>
        <a:ext cx="2597778" cy="645185"/>
      </dsp:txXfrm>
    </dsp:sp>
    <dsp:sp modelId="{A7C6AE0C-7DFE-4134-85C0-AC8730279F63}">
      <dsp:nvSpPr>
        <dsp:cNvPr id="0" name=""/>
        <dsp:cNvSpPr/>
      </dsp:nvSpPr>
      <dsp:spPr>
        <a:xfrm>
          <a:off x="4270498" y="2840946"/>
          <a:ext cx="3092593" cy="645185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Tennis: 9.1 ± 4.6 </a:t>
          </a:r>
          <a:r>
            <a:rPr lang="en-US" sz="1600" kern="1200" dirty="0" err="1" smtClean="0"/>
            <a:t>hrs</a:t>
          </a:r>
          <a:r>
            <a:rPr lang="en-US" sz="1600" kern="1200" dirty="0" smtClean="0"/>
            <a:t>/</a:t>
          </a:r>
          <a:r>
            <a:rPr lang="en-US" sz="1600" kern="1200" dirty="0" err="1" smtClean="0"/>
            <a:t>wk</a:t>
          </a:r>
          <a:endParaRPr lang="en-US" sz="1600" kern="1200" dirty="0" smtClean="0"/>
        </a:p>
      </dsp:txBody>
      <dsp:txXfrm>
        <a:off x="4765313" y="2840946"/>
        <a:ext cx="2597778" cy="645185"/>
      </dsp:txXfrm>
    </dsp:sp>
    <dsp:sp modelId="{971A99DB-3D0C-4671-88CB-410C2B071D88}">
      <dsp:nvSpPr>
        <dsp:cNvPr id="0" name=""/>
        <dsp:cNvSpPr/>
      </dsp:nvSpPr>
      <dsp:spPr>
        <a:xfrm>
          <a:off x="4270498" y="3486132"/>
          <a:ext cx="3092593" cy="645185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Free/rec: 5.1 ± 4.7 hrs/wk</a:t>
          </a:r>
          <a:endParaRPr lang="en-US" sz="1600" kern="1200" dirty="0" smtClean="0"/>
        </a:p>
      </dsp:txBody>
      <dsp:txXfrm>
        <a:off x="4765313" y="3486132"/>
        <a:ext cx="2597778" cy="645185"/>
      </dsp:txXfrm>
    </dsp:sp>
    <dsp:sp modelId="{97F23251-F643-46DB-9723-953832187352}">
      <dsp:nvSpPr>
        <dsp:cNvPr id="0" name=""/>
        <dsp:cNvSpPr/>
      </dsp:nvSpPr>
      <dsp:spPr>
        <a:xfrm>
          <a:off x="4270498" y="4131317"/>
          <a:ext cx="3092593" cy="645185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Sports training ratio:  1.8</a:t>
          </a:r>
          <a:endParaRPr lang="en-US" sz="1600" kern="1200" dirty="0" smtClean="0"/>
        </a:p>
      </dsp:txBody>
      <dsp:txXfrm>
        <a:off x="4765313" y="4131317"/>
        <a:ext cx="2597778" cy="645185"/>
      </dsp:txXfrm>
    </dsp:sp>
    <dsp:sp modelId="{3AC07725-86EB-42E1-A98A-C2ECBD6E6A64}">
      <dsp:nvSpPr>
        <dsp:cNvPr id="0" name=""/>
        <dsp:cNvSpPr/>
      </dsp:nvSpPr>
      <dsp:spPr>
        <a:xfrm>
          <a:off x="3484604" y="35102"/>
          <a:ext cx="1259797" cy="120292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Diversified Tennis (N=59)</a:t>
          </a:r>
          <a:endParaRPr lang="en-US" sz="1400" kern="1200" dirty="0"/>
        </a:p>
      </dsp:txBody>
      <dsp:txXfrm>
        <a:off x="3669097" y="211266"/>
        <a:ext cx="890811" cy="8505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0.55629</cdr:x>
      <cdr:y>0.33252</cdr:y>
    </cdr:from>
    <cdr:to>
      <cdr:x>0.59603</cdr:x>
      <cdr:y>0.8802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3200400" y="1295400"/>
          <a:ext cx="228600" cy="213360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0.16667</cdr:x>
      <cdr:y>0.20203</cdr:y>
    </cdr:from>
    <cdr:to>
      <cdr:x>0.27778</cdr:x>
      <cdr:y>0.40407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71600" y="914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4000" dirty="0" smtClean="0"/>
            <a:t>28%</a:t>
          </a:r>
          <a:endParaRPr lang="en-US" sz="40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4D79A-CF5B-4FDF-8846-111A18C241E5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FC1DD-37C2-4BB0-9B83-14AAB70D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154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57040AD-5E10-4935-B253-07B6CE4E1457}" type="slidenum">
              <a:rPr lang="en-US" altLang="en-US" smtClean="0"/>
              <a:pPr eaLnBrk="1" hangingPunct="1"/>
              <a:t>10</a:t>
            </a:fld>
            <a:endParaRPr lang="en-US" altLang="en-US" smtClean="0"/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3A7C0BC-C618-49B6-8C0D-8099DA6CB7E9}" type="slidenum">
              <a:rPr lang="en-US" altLang="en-US" smtClean="0"/>
              <a:pPr eaLnBrk="1" hangingPunct="1"/>
              <a:t>11</a:t>
            </a:fld>
            <a:endParaRPr lang="en-US" altLang="en-US" smtClean="0"/>
          </a:p>
        </p:txBody>
      </p:sp>
      <p:sp>
        <p:nvSpPr>
          <p:cNvPr id="20173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173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After IRB Approval &amp; Informed consent, we distributed surveys to the players.  Those that withdrew were given post-match evaluations to determine the reason for their withdrawal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173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546661C1-E2A8-4F2C-B8FA-65EF299B5B98}" type="slidenum">
              <a:rPr lang="en-US" altLang="en-US" sz="1200">
                <a:latin typeface="Calibri" pitchFamily="34" charset="0"/>
              </a:rPr>
              <a:pPr algn="r" eaLnBrk="1" hangingPunct="1"/>
              <a:t>11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76ED433-0D95-4F29-97C9-A12A372D5726}" type="slidenum">
              <a:rPr lang="en-US" altLang="en-US" smtClean="0"/>
              <a:pPr eaLnBrk="1" hangingPunct="1"/>
              <a:t>13</a:t>
            </a:fld>
            <a:endParaRPr lang="en-US" altLang="en-US" smtClean="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68F40-B273-4B1C-9014-D57EAAD25C3A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91E902-4056-46A9-ABED-7CDE37A59E7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2" descr="C:\Users\Neeru\AppData\Local\Microsoft\Windows\Temporary Internet Files\Content.IE5\LXJ3IZK8\logo STMS 2007-klei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120238"/>
            <a:ext cx="1951298" cy="67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68F40-B273-4B1C-9014-D57EAAD25C3A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1E902-4056-46A9-ABED-7CDE37A59E7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Neeru\AppData\Local\Microsoft\Windows\Temporary Internet Files\Content.IE5\LXJ3IZK8\logo STMS 2007-klei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302" y="6075943"/>
            <a:ext cx="1951298" cy="67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68F40-B273-4B1C-9014-D57EAAD25C3A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1E902-4056-46A9-ABED-7CDE37A59E7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Neeru\AppData\Local\Microsoft\Windows\Temporary Internet Files\Content.IE5\LXJ3IZK8\logo STMS 2007-klei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159190"/>
            <a:ext cx="1951298" cy="67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44477"/>
            <a:ext cx="83851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1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6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ED13C-644D-47FF-9B49-9F5C07465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2" descr="C:\Users\Neeru\AppData\Local\Microsoft\Windows\Temporary Internet Files\Content.IE5\LXJ3IZK8\logo STMS 2007-klei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151291"/>
            <a:ext cx="1951298" cy="67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496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68F40-B273-4B1C-9014-D57EAAD25C3A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1E902-4056-46A9-ABED-7CDE37A59E7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Neeru\AppData\Local\Microsoft\Windows\Temporary Internet Files\Content.IE5\LXJ3IZK8\logo STMS 2007-klei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184590"/>
            <a:ext cx="1951298" cy="67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68F40-B273-4B1C-9014-D57EAAD25C3A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1E902-4056-46A9-ABED-7CDE37A59E7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C:\Users\Neeru\AppData\Local\Microsoft\Windows\Temporary Internet Files\Content.IE5\LXJ3IZK8\logo STMS 2007-klei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002" y="6184590"/>
            <a:ext cx="1951298" cy="67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68F40-B273-4B1C-9014-D57EAAD25C3A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1E902-4056-46A9-ABED-7CDE37A59E7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2" descr="C:\Users\Neeru\AppData\Local\Microsoft\Windows\Temporary Internet Files\Content.IE5\LXJ3IZK8\logo STMS 2007-klei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183738"/>
            <a:ext cx="1951298" cy="67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68F40-B273-4B1C-9014-D57EAAD25C3A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1E902-4056-46A9-ABED-7CDE37A59E7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68F40-B273-4B1C-9014-D57EAAD25C3A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1E902-4056-46A9-ABED-7CDE37A59E7B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" descr="C:\Users\Neeru\AppData\Local\Microsoft\Windows\Temporary Internet Files\Content.IE5\LXJ3IZK8\logo STMS 2007-klei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302" y="6158338"/>
            <a:ext cx="1951298" cy="67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68F40-B273-4B1C-9014-D57EAAD25C3A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1E902-4056-46A9-ABED-7CDE37A59E7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2" descr="C:\Users\Neeru\AppData\Local\Microsoft\Windows\Temporary Internet Files\Content.IE5\LXJ3IZK8\logo STMS 2007-klei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088643"/>
            <a:ext cx="1951298" cy="67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68F40-B273-4B1C-9014-D57EAAD25C3A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1E902-4056-46A9-ABED-7CDE37A59E7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Neeru\AppData\Local\Microsoft\Windows\Temporary Internet Files\Content.IE5\LXJ3IZK8\logo STMS 2007-klei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075943"/>
            <a:ext cx="1951298" cy="67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68F40-B273-4B1C-9014-D57EAAD25C3A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1E902-4056-46A9-ABED-7CDE37A59E7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Neeru\AppData\Local\Microsoft\Windows\Temporary Internet Files\Content.IE5\LXJ3IZK8\logo STMS 2007-klei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702" y="6171890"/>
            <a:ext cx="1951298" cy="67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AA68F40-B273-4B1C-9014-D57EAAD25C3A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E91E902-4056-46A9-ABED-7CDE37A59E7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68442"/>
            <a:ext cx="1219200" cy="5651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hyperlink" Target="http://stms.nl/December2006/default.html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lympic.org/" TargetMode="Externa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oleObject" Target="../embeddings/Microsoft_Excel_97-2003_Worksheet1.xls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0.emf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://www.olympic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548" y="324859"/>
            <a:ext cx="7826543" cy="159199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Sports Specialization in Tennis</a:t>
            </a:r>
            <a:endParaRPr lang="en-CA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8255" y="2060323"/>
            <a:ext cx="4322345" cy="2671011"/>
          </a:xfrm>
        </p:spPr>
        <p:txBody>
          <a:bodyPr numCol="1">
            <a:normAutofit fontScale="25000" lnSpcReduction="20000"/>
          </a:bodyPr>
          <a:lstStyle/>
          <a:p>
            <a:pPr marL="342900" indent="-342900" algn="r">
              <a:lnSpc>
                <a:spcPct val="120000"/>
              </a:lnSpc>
              <a:spcBef>
                <a:spcPts val="1800"/>
              </a:spcBef>
              <a:defRPr/>
            </a:pPr>
            <a:r>
              <a:rPr lang="en-US" sz="8000" b="1" dirty="0" err="1">
                <a:solidFill>
                  <a:srgbClr val="C00000"/>
                </a:solidFill>
              </a:rPr>
              <a:t>Neeru</a:t>
            </a:r>
            <a:r>
              <a:rPr lang="en-US" sz="8000" b="1" dirty="0">
                <a:solidFill>
                  <a:srgbClr val="C00000"/>
                </a:solidFill>
              </a:rPr>
              <a:t> </a:t>
            </a:r>
            <a:r>
              <a:rPr lang="en-US" sz="8000" b="1" dirty="0" err="1">
                <a:solidFill>
                  <a:srgbClr val="C00000"/>
                </a:solidFill>
              </a:rPr>
              <a:t>Jayanthi</a:t>
            </a:r>
            <a:r>
              <a:rPr lang="en-US" sz="8000" b="1" dirty="0">
                <a:solidFill>
                  <a:srgbClr val="C00000"/>
                </a:solidFill>
              </a:rPr>
              <a:t>, </a:t>
            </a:r>
            <a:r>
              <a:rPr lang="en-US" sz="8000" b="1" dirty="0" smtClean="0">
                <a:solidFill>
                  <a:srgbClr val="C00000"/>
                </a:solidFill>
              </a:rPr>
              <a:t>M.D., USPTA</a:t>
            </a:r>
            <a:br>
              <a:rPr lang="en-US" sz="8000" b="1" dirty="0" smtClean="0">
                <a:solidFill>
                  <a:srgbClr val="C00000"/>
                </a:solidFill>
              </a:rPr>
            </a:br>
            <a:r>
              <a:rPr lang="en-US" sz="7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Associate </a:t>
            </a:r>
            <a:r>
              <a:rPr lang="en-US" sz="7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Professor </a:t>
            </a:r>
            <a:r>
              <a:rPr lang="en-US" sz="7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Orthopaedics</a:t>
            </a:r>
            <a:r>
              <a:rPr lang="en-US" sz="7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Family Medicine </a:t>
            </a:r>
          </a:p>
          <a:p>
            <a:pPr marL="342900" indent="-342900" algn="r">
              <a:lnSpc>
                <a:spcPct val="120000"/>
              </a:lnSpc>
              <a:spcBef>
                <a:spcPts val="1800"/>
              </a:spcBef>
              <a:defRPr/>
            </a:pPr>
            <a:r>
              <a:rPr lang="en-US" sz="7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Director</a:t>
            </a:r>
            <a:r>
              <a:rPr lang="en-US" sz="7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Tennis </a:t>
            </a:r>
            <a:r>
              <a:rPr lang="en-US" sz="7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Medicine</a:t>
            </a:r>
            <a:br>
              <a:rPr lang="en-US" sz="7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7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President, STMS</a:t>
            </a:r>
          </a:p>
          <a:p>
            <a:pPr marL="342900" indent="-342900" algn="r">
              <a:lnSpc>
                <a:spcPct val="120000"/>
              </a:lnSpc>
              <a:spcBef>
                <a:spcPts val="1800"/>
              </a:spcBef>
              <a:defRPr/>
            </a:pPr>
            <a:r>
              <a:rPr lang="en-US" sz="7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WTA player development medical advisory board</a:t>
            </a:r>
            <a:endParaRPr lang="en-US" sz="7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r">
              <a:lnSpc>
                <a:spcPct val="120000"/>
              </a:lnSpc>
              <a:spcBef>
                <a:spcPts val="1800"/>
              </a:spcBef>
              <a:defRPr/>
            </a:pPr>
            <a:r>
              <a:rPr lang="en-US" sz="8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Emory </a:t>
            </a:r>
            <a:r>
              <a:rPr lang="en-US" sz="8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University </a:t>
            </a:r>
            <a:r>
              <a:rPr lang="en-US" sz="8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Sports Medicine</a:t>
            </a:r>
            <a:br>
              <a:rPr lang="en-US" sz="8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8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Atlanta, GA </a:t>
            </a:r>
            <a:r>
              <a:rPr lang="en-US" sz="8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USA</a:t>
            </a:r>
          </a:p>
          <a:p>
            <a:endParaRPr lang="en-CA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1200" y="5633752"/>
            <a:ext cx="20762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STMS-Web.org</a:t>
            </a:r>
          </a:p>
        </p:txBody>
      </p:sp>
      <p:pic>
        <p:nvPicPr>
          <p:cNvPr id="8" name="Picture 2" descr="C:\Users\neerujayanthi\Pictures\Tennis\kisha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63" b="5375"/>
          <a:stretch/>
        </p:blipFill>
        <p:spPr bwMode="auto">
          <a:xfrm>
            <a:off x="5847347" y="1613415"/>
            <a:ext cx="2439403" cy="3968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5287963" y="3709569"/>
            <a:ext cx="1524000" cy="30480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0" name="Picture 2" descr="C:\Users\Neeru\AppData\Local\Microsoft\Windows\Temporary Internet Files\Content.IE5\LXJ3IZK8\logo STMS 2007-kle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075943"/>
            <a:ext cx="1951298" cy="67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412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68448"/>
            <a:ext cx="77724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Training and sports specialization </a:t>
            </a:r>
            <a:r>
              <a:rPr lang="en-US" sz="3600" dirty="0"/>
              <a:t>r</a:t>
            </a:r>
            <a:r>
              <a:rPr lang="en-US" sz="3600" dirty="0" smtClean="0"/>
              <a:t>isks in junior elite tennis players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98282" y="2546686"/>
            <a:ext cx="4724400" cy="32766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None/>
              <a:defRPr/>
            </a:pPr>
            <a:r>
              <a:rPr lang="en-US" dirty="0" err="1" smtClean="0"/>
              <a:t>Neeru</a:t>
            </a:r>
            <a:r>
              <a:rPr lang="en-US" dirty="0" smtClean="0"/>
              <a:t> </a:t>
            </a:r>
            <a:r>
              <a:rPr lang="en-US" dirty="0" err="1" smtClean="0"/>
              <a:t>Jayanthi</a:t>
            </a:r>
            <a:r>
              <a:rPr lang="en-US" dirty="0" smtClean="0"/>
              <a:t>, MD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dirty="0" smtClean="0"/>
              <a:t>Amanda </a:t>
            </a:r>
            <a:r>
              <a:rPr lang="en-US" dirty="0" err="1" smtClean="0"/>
              <a:t>Dechert</a:t>
            </a:r>
            <a:r>
              <a:rPr lang="en-US" dirty="0" smtClean="0"/>
              <a:t>, MS2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None/>
              <a:defRPr/>
            </a:pPr>
            <a:r>
              <a:rPr lang="en-US" dirty="0" smtClean="0"/>
              <a:t>Amy Luke, PhD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None/>
              <a:defRPr/>
            </a:pPr>
            <a:r>
              <a:rPr lang="en-US" dirty="0" smtClean="0"/>
              <a:t>Ramon </a:t>
            </a:r>
            <a:r>
              <a:rPr lang="en-US" dirty="0" err="1" smtClean="0"/>
              <a:t>Durazo-Arvisu</a:t>
            </a:r>
            <a:r>
              <a:rPr lang="en-US" dirty="0" smtClean="0"/>
              <a:t>, PhD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None/>
              <a:defRPr/>
            </a:pPr>
            <a:r>
              <a:rPr lang="en-US" dirty="0" smtClean="0"/>
              <a:t>Loyola </a:t>
            </a:r>
            <a:r>
              <a:rPr lang="en-US" dirty="0" err="1" smtClean="0"/>
              <a:t>Stritch</a:t>
            </a:r>
            <a:r>
              <a:rPr lang="en-US" dirty="0" smtClean="0"/>
              <a:t> School of Medicine</a:t>
            </a:r>
          </a:p>
        </p:txBody>
      </p:sp>
      <p:pic>
        <p:nvPicPr>
          <p:cNvPr id="89092" name="Picture 15" descr="610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787" y="2306053"/>
            <a:ext cx="3352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over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30" y="1440199"/>
            <a:ext cx="3097212" cy="438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571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114" name="Straight Connector 14"/>
          <p:cNvCxnSpPr>
            <a:cxnSpLocks noChangeShapeType="1"/>
          </p:cNvCxnSpPr>
          <p:nvPr/>
        </p:nvCxnSpPr>
        <p:spPr bwMode="auto">
          <a:xfrm>
            <a:off x="4343400" y="5378116"/>
            <a:ext cx="43434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0115" name="TextBox 15"/>
          <p:cNvSpPr txBox="1">
            <a:spLocks noChangeArrowheads="1"/>
          </p:cNvSpPr>
          <p:nvPr/>
        </p:nvSpPr>
        <p:spPr bwMode="auto">
          <a:xfrm>
            <a:off x="4533900" y="5421312"/>
            <a:ext cx="3886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Calibri" pitchFamily="34" charset="0"/>
              </a:rPr>
              <a:t>Summer Tournament Play</a:t>
            </a:r>
          </a:p>
        </p:txBody>
      </p:sp>
      <p:grpSp>
        <p:nvGrpSpPr>
          <p:cNvPr id="90116" name="Group 13"/>
          <p:cNvGrpSpPr>
            <a:grpSpLocks/>
          </p:cNvGrpSpPr>
          <p:nvPr/>
        </p:nvGrpSpPr>
        <p:grpSpPr bwMode="auto">
          <a:xfrm>
            <a:off x="304800" y="2133600"/>
            <a:ext cx="8610600" cy="2819400"/>
            <a:chOff x="304800" y="2209800"/>
            <a:chExt cx="8610600" cy="2819400"/>
          </a:xfrm>
        </p:grpSpPr>
        <p:sp>
          <p:nvSpPr>
            <p:cNvPr id="90119" name="Oval 5"/>
            <p:cNvSpPr>
              <a:spLocks noChangeArrowheads="1"/>
            </p:cNvSpPr>
            <p:nvPr/>
          </p:nvSpPr>
          <p:spPr bwMode="auto">
            <a:xfrm>
              <a:off x="304800" y="2362200"/>
              <a:ext cx="2514600" cy="24384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rgbClr val="000000"/>
                  </a:solidFill>
                  <a:latin typeface="Calibri" pitchFamily="34" charset="0"/>
                </a:rPr>
                <a:t>540 players consented</a:t>
              </a:r>
            </a:p>
          </p:txBody>
        </p:sp>
        <p:sp>
          <p:nvSpPr>
            <p:cNvPr id="90120" name="Oval 6"/>
            <p:cNvSpPr>
              <a:spLocks noChangeArrowheads="1"/>
            </p:cNvSpPr>
            <p:nvPr/>
          </p:nvSpPr>
          <p:spPr bwMode="auto">
            <a:xfrm>
              <a:off x="3429000" y="2705100"/>
              <a:ext cx="1905000" cy="17526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2000" dirty="0">
                  <a:solidFill>
                    <a:srgbClr val="000000"/>
                  </a:solidFill>
                  <a:latin typeface="Calibri" pitchFamily="34" charset="0"/>
                </a:rPr>
                <a:t>519 sufficiently completed baseline survey</a:t>
              </a:r>
            </a:p>
          </p:txBody>
        </p:sp>
        <p:sp>
          <p:nvSpPr>
            <p:cNvPr id="90121" name="Oval 7"/>
            <p:cNvSpPr>
              <a:spLocks noChangeArrowheads="1"/>
            </p:cNvSpPr>
            <p:nvPr/>
          </p:nvSpPr>
          <p:spPr bwMode="auto">
            <a:xfrm>
              <a:off x="6477000" y="2209800"/>
              <a:ext cx="2438400" cy="10668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  <a:latin typeface="Calibri" pitchFamily="34" charset="0"/>
                </a:rPr>
                <a:t>498 did NOT medically withdraw</a:t>
              </a:r>
            </a:p>
          </p:txBody>
        </p:sp>
        <p:sp>
          <p:nvSpPr>
            <p:cNvPr id="90122" name="Oval 8"/>
            <p:cNvSpPr>
              <a:spLocks noChangeArrowheads="1"/>
            </p:cNvSpPr>
            <p:nvPr/>
          </p:nvSpPr>
          <p:spPr bwMode="auto">
            <a:xfrm>
              <a:off x="6781800" y="3962400"/>
              <a:ext cx="1828800" cy="10668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  <a:latin typeface="Calibri" pitchFamily="34" charset="0"/>
                </a:rPr>
                <a:t>21 medically withdrew</a:t>
              </a:r>
            </a:p>
          </p:txBody>
        </p:sp>
        <p:cxnSp>
          <p:nvCxnSpPr>
            <p:cNvPr id="90123" name="Straight Connector 17"/>
            <p:cNvCxnSpPr>
              <a:cxnSpLocks noChangeShapeType="1"/>
              <a:stCxn id="90120" idx="6"/>
              <a:endCxn id="90121" idx="2"/>
            </p:cNvCxnSpPr>
            <p:nvPr/>
          </p:nvCxnSpPr>
          <p:spPr bwMode="auto">
            <a:xfrm flipV="1">
              <a:off x="5334000" y="2743200"/>
              <a:ext cx="1143000" cy="8382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24" name="Straight Connector 19"/>
            <p:cNvCxnSpPr>
              <a:cxnSpLocks noChangeShapeType="1"/>
              <a:stCxn id="90120" idx="6"/>
              <a:endCxn id="90122" idx="2"/>
            </p:cNvCxnSpPr>
            <p:nvPr/>
          </p:nvCxnSpPr>
          <p:spPr bwMode="auto">
            <a:xfrm>
              <a:off x="5334000" y="3581400"/>
              <a:ext cx="1447800" cy="914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25" name="Straight Connector 26"/>
            <p:cNvCxnSpPr>
              <a:cxnSpLocks noChangeShapeType="1"/>
              <a:stCxn id="90119" idx="6"/>
              <a:endCxn id="90120" idx="2"/>
            </p:cNvCxnSpPr>
            <p:nvPr/>
          </p:nvCxnSpPr>
          <p:spPr bwMode="auto">
            <a:xfrm>
              <a:off x="2819400" y="3581400"/>
              <a:ext cx="6096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1989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		Methods</a:t>
            </a:r>
          </a:p>
        </p:txBody>
      </p:sp>
      <p:sp>
        <p:nvSpPr>
          <p:cNvPr id="90118" name="Rectangle 3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1803400" y="1447800"/>
            <a:ext cx="7340600" cy="493713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altLang="en-US" smtClean="0"/>
              <a:t>Design:  Prospective cohort study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8326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838200" y="990600"/>
            <a:ext cx="7667124" cy="928689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ＭＳ Ｐゴシック" pitchFamily="34" charset="-128"/>
              </a:rPr>
              <a:t/>
            </a:r>
            <a:br>
              <a:rPr lang="en-US" sz="3200" dirty="0" smtClean="0">
                <a:ea typeface="ＭＳ Ｐゴシック" pitchFamily="34" charset="-128"/>
              </a:rPr>
            </a:br>
            <a:r>
              <a:rPr lang="en-US" sz="3200" dirty="0">
                <a:ea typeface="ＭＳ Ｐゴシック" pitchFamily="34" charset="-128"/>
              </a:rPr>
              <a:t/>
            </a:r>
            <a:br>
              <a:rPr lang="en-US" sz="3200" dirty="0">
                <a:ea typeface="ＭＳ Ｐゴシック" pitchFamily="34" charset="-128"/>
              </a:rPr>
            </a:br>
            <a:r>
              <a:rPr lang="en-US" sz="3200" dirty="0" smtClean="0">
                <a:ea typeface="ＭＳ Ｐゴシック" pitchFamily="34" charset="-128"/>
              </a:rPr>
              <a:t>“</a:t>
            </a:r>
            <a:r>
              <a:rPr lang="en-US" sz="3200" dirty="0">
                <a:ea typeface="ＭＳ Ｐゴシック" pitchFamily="34" charset="-128"/>
              </a:rPr>
              <a:t>Training and Sports Specialization Risks in Junior Elite Tennis Players,” </a:t>
            </a:r>
            <a:r>
              <a:rPr lang="en-US" sz="2600" dirty="0" err="1">
                <a:ea typeface="ＭＳ Ｐゴシック" pitchFamily="34" charset="-128"/>
              </a:rPr>
              <a:t>Jayanthi</a:t>
            </a:r>
            <a:r>
              <a:rPr lang="en-US" sz="2600" dirty="0">
                <a:ea typeface="ＭＳ Ｐゴシック" pitchFamily="34" charset="-128"/>
              </a:rPr>
              <a:t>, </a:t>
            </a:r>
            <a:r>
              <a:rPr lang="en-US" sz="2600" dirty="0" err="1" smtClean="0">
                <a:ea typeface="ＭＳ Ｐゴシック" pitchFamily="34" charset="-128"/>
              </a:rPr>
              <a:t>Dechert</a:t>
            </a:r>
            <a:r>
              <a:rPr lang="en-US" sz="2600" dirty="0" smtClean="0">
                <a:ea typeface="ＭＳ Ｐゴシック" pitchFamily="34" charset="-128"/>
              </a:rPr>
              <a:t>, Luke </a:t>
            </a:r>
            <a:r>
              <a:rPr lang="en-US" sz="2600" dirty="0">
                <a:ea typeface="ＭＳ Ｐゴシック" pitchFamily="34" charset="-128"/>
              </a:rPr>
              <a:t>et al.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2906335"/>
              </p:ext>
            </p:extLst>
          </p:nvPr>
        </p:nvGraphicFramePr>
        <p:xfrm>
          <a:off x="1752600" y="2549236"/>
          <a:ext cx="5753100" cy="3895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ight Arrow 4"/>
          <p:cNvSpPr/>
          <p:nvPr/>
        </p:nvSpPr>
        <p:spPr>
          <a:xfrm>
            <a:off x="4876800" y="2895600"/>
            <a:ext cx="15240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01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			Results	</a:t>
            </a:r>
          </a:p>
        </p:txBody>
      </p:sp>
      <p:sp>
        <p:nvSpPr>
          <p:cNvPr id="9523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57200" y="1600200"/>
            <a:ext cx="8077200" cy="50292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b="1" dirty="0"/>
              <a:t>I</a:t>
            </a:r>
            <a:r>
              <a:rPr lang="en-US" altLang="en-US" b="1" dirty="0" smtClean="0"/>
              <a:t>ncreased medical withdrawal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b="1" dirty="0" smtClean="0"/>
              <a:t>risk and:</a:t>
            </a:r>
          </a:p>
          <a:p>
            <a:pPr lvl="1" eaLnBrk="1" hangingPunct="1"/>
            <a:r>
              <a:rPr lang="en-US" altLang="en-US" sz="3200" dirty="0" smtClean="0"/>
              <a:t>Players who </a:t>
            </a:r>
            <a:r>
              <a:rPr lang="en-US" altLang="en-US" sz="3200" b="1" dirty="0" smtClean="0"/>
              <a:t>specialize only in tennis</a:t>
            </a:r>
            <a:r>
              <a:rPr lang="en-US" altLang="en-US" sz="3200" dirty="0" smtClean="0"/>
              <a:t> </a:t>
            </a:r>
          </a:p>
          <a:p>
            <a:pPr lvl="2" eaLnBrk="1" hangingPunct="1"/>
            <a:r>
              <a:rPr lang="en-US" altLang="en-US" dirty="0" smtClean="0"/>
              <a:t>Mean age 10.4 (70%)</a:t>
            </a:r>
          </a:p>
          <a:p>
            <a:pPr lvl="3"/>
            <a:r>
              <a:rPr lang="en-US" altLang="en-US" dirty="0" smtClean="0"/>
              <a:t>(p = 0.047)</a:t>
            </a:r>
          </a:p>
          <a:p>
            <a:pPr lvl="1" eaLnBrk="1" hangingPunct="1"/>
            <a:r>
              <a:rPr lang="en-US" altLang="en-US" sz="3200" dirty="0" smtClean="0"/>
              <a:t>Players who have had an </a:t>
            </a:r>
            <a:r>
              <a:rPr lang="en-US" altLang="en-US" sz="3200" b="1" dirty="0" smtClean="0"/>
              <a:t>injury or illness in the past year</a:t>
            </a:r>
            <a:r>
              <a:rPr lang="en-US" altLang="en-US" sz="3200" dirty="0" smtClean="0"/>
              <a:t> </a:t>
            </a:r>
          </a:p>
          <a:p>
            <a:pPr lvl="2" eaLnBrk="1" hangingPunct="1"/>
            <a:r>
              <a:rPr lang="en-US" altLang="en-US" dirty="0" smtClean="0"/>
              <a:t>(p &lt; 0.001) </a:t>
            </a:r>
            <a:r>
              <a:rPr lang="en-US" altLang="en-US" dirty="0" smtClean="0">
                <a:solidFill>
                  <a:srgbClr val="FF0000"/>
                </a:solidFill>
              </a:rPr>
              <a:t>(5.4x increase) </a:t>
            </a:r>
          </a:p>
          <a:p>
            <a:pPr lvl="1"/>
            <a:r>
              <a:rPr lang="en-US" altLang="en-US" dirty="0"/>
              <a:t>Playing &gt;16 hours week may be risk factor for development of medical withdrawal</a:t>
            </a:r>
          </a:p>
          <a:p>
            <a:pPr marL="457200" lvl="1" indent="0">
              <a:buNone/>
            </a:pPr>
            <a:endParaRPr lang="en-US" altLang="en-US" dirty="0" smtClean="0"/>
          </a:p>
        </p:txBody>
      </p:sp>
      <p:pic>
        <p:nvPicPr>
          <p:cNvPr id="95236" name="Picture 11" descr="tennis-bal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62800" y="228600"/>
            <a:ext cx="1247274" cy="1612900"/>
          </a:xfrm>
        </p:spPr>
      </p:pic>
    </p:spTree>
    <p:extLst>
      <p:ext uri="{BB962C8B-B14F-4D97-AF65-F5344CB8AC3E}">
        <p14:creationId xmlns:p14="http://schemas.microsoft.com/office/powerpoint/2010/main" val="134692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685802"/>
            <a:ext cx="648652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4600" y="2290283"/>
            <a:ext cx="1143000" cy="183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1176670" y="3352800"/>
            <a:ext cx="2514600" cy="2438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Calibri" pitchFamily="34" charset="0"/>
              </a:rPr>
              <a:t>SPORTS PHYSICALS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Calibri" pitchFamily="34" charset="0"/>
              </a:rPr>
              <a:t>(UNINJURED)</a:t>
            </a:r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4386262" y="3352800"/>
            <a:ext cx="2514600" cy="2438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Calibri" pitchFamily="34" charset="0"/>
              </a:rPr>
              <a:t>SPORTS INJURY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Calibri" pitchFamily="34" charset="0"/>
              </a:rPr>
              <a:t>(INJURED)</a:t>
            </a:r>
          </a:p>
        </p:txBody>
      </p:sp>
      <p:pic>
        <p:nvPicPr>
          <p:cNvPr id="9" name="Picture 2" descr="http://iphone.ranking-apps.com/images/800000/649865255_5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03488"/>
            <a:ext cx="1714499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01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782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	Defining Sports Specialization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7886700" cy="4351338"/>
          </a:xfrm>
        </p:spPr>
        <p:txBody>
          <a:bodyPr/>
          <a:lstStyle/>
          <a:p>
            <a:r>
              <a:rPr lang="en-US" dirty="0" smtClean="0"/>
              <a:t>Intense </a:t>
            </a:r>
            <a:r>
              <a:rPr lang="en-US" b="1" dirty="0" smtClean="0"/>
              <a:t>Year Round Training </a:t>
            </a:r>
            <a:r>
              <a:rPr lang="en-US" dirty="0" smtClean="0"/>
              <a:t>in a </a:t>
            </a:r>
            <a:r>
              <a:rPr lang="en-US" b="1" dirty="0"/>
              <a:t>S</a:t>
            </a:r>
            <a:r>
              <a:rPr lang="en-US" b="1" dirty="0" smtClean="0"/>
              <a:t>ingle Sport </a:t>
            </a:r>
            <a:r>
              <a:rPr lang="en-US" dirty="0" smtClean="0"/>
              <a:t>at the </a:t>
            </a:r>
            <a:r>
              <a:rPr lang="en-US" b="1" dirty="0" smtClean="0"/>
              <a:t>exclusion of other sports</a:t>
            </a:r>
          </a:p>
          <a:p>
            <a:pPr lvl="2"/>
            <a:r>
              <a:rPr lang="en-US" dirty="0" err="1" smtClean="0"/>
              <a:t>Jayanthi</a:t>
            </a:r>
            <a:r>
              <a:rPr lang="en-US" dirty="0" smtClean="0"/>
              <a:t> et al., </a:t>
            </a:r>
            <a:r>
              <a:rPr lang="en-US" dirty="0" err="1" smtClean="0"/>
              <a:t>DiFiori</a:t>
            </a:r>
            <a:r>
              <a:rPr lang="en-US" dirty="0" smtClean="0"/>
              <a:t> et al.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45614092"/>
              </p:ext>
            </p:extLst>
          </p:nvPr>
        </p:nvGraphicFramePr>
        <p:xfrm>
          <a:off x="1461837" y="2538663"/>
          <a:ext cx="5654842" cy="3308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585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Rates and Degrees of Specialization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035456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5008418" y="2743200"/>
            <a:ext cx="914400" cy="9144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3</a:t>
            </a:r>
            <a:r>
              <a:rPr lang="en-US" sz="4000" dirty="0" smtClean="0"/>
              <a:t>8%</a:t>
            </a:r>
            <a:endParaRPr lang="en-US" sz="4000" dirty="0"/>
          </a:p>
        </p:txBody>
      </p:sp>
      <p:sp>
        <p:nvSpPr>
          <p:cNvPr id="6" name="TextBox 1"/>
          <p:cNvSpPr txBox="1"/>
          <p:nvPr/>
        </p:nvSpPr>
        <p:spPr>
          <a:xfrm>
            <a:off x="2895600" y="4191000"/>
            <a:ext cx="914400" cy="9144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/>
              <a:t>3</a:t>
            </a:r>
            <a:r>
              <a:rPr lang="en-US" sz="4000" dirty="0"/>
              <a:t>4</a:t>
            </a:r>
            <a:r>
              <a:rPr lang="en-US" sz="4000" dirty="0" smtClean="0"/>
              <a:t>%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7315200" y="4920734"/>
            <a:ext cx="1523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Jayanthi</a:t>
            </a:r>
            <a:r>
              <a:rPr lang="en-US" dirty="0"/>
              <a:t>, et al.</a:t>
            </a:r>
          </a:p>
        </p:txBody>
      </p:sp>
    </p:spTree>
    <p:extLst>
      <p:ext uri="{BB962C8B-B14F-4D97-AF65-F5344CB8AC3E}">
        <p14:creationId xmlns:p14="http://schemas.microsoft.com/office/powerpoint/2010/main" val="65426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976" y="208714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S</a:t>
            </a:r>
            <a:r>
              <a:rPr lang="en-US" dirty="0" smtClean="0"/>
              <a:t>ports </a:t>
            </a:r>
            <a:r>
              <a:rPr lang="en-US" dirty="0"/>
              <a:t>S</a:t>
            </a:r>
            <a:r>
              <a:rPr lang="en-US" dirty="0" smtClean="0"/>
              <a:t>pecialization Rates (Tennis)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0333137"/>
              </p:ext>
            </p:extLst>
          </p:nvPr>
        </p:nvGraphicFramePr>
        <p:xfrm>
          <a:off x="879247" y="1370129"/>
          <a:ext cx="1945167" cy="44290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5167"/>
              </a:tblGrid>
              <a:tr h="27217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baseball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basketball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cheerleading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cross country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dance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diving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football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gymnastics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lacrosse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soccer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softball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swimming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tennis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track &amp; field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volleyball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wrestling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318185"/>
              </p:ext>
            </p:extLst>
          </p:nvPr>
        </p:nvGraphicFramePr>
        <p:xfrm>
          <a:off x="1629527" y="1399176"/>
          <a:ext cx="1609976" cy="45162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9976"/>
              </a:tblGrid>
              <a:tr h="27113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                Highly specialized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8809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15.42%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8809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20.51%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8809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28.30%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8809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27.62%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8809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25%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8809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38.46%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8809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12.32%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8809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32.97%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8809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26%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8809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26.56%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8809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22.89%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8809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21.50%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8809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47.95%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8809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21.84%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8809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24.18%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8809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12.20%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3585531"/>
              </p:ext>
            </p:extLst>
          </p:nvPr>
        </p:nvGraphicFramePr>
        <p:xfrm>
          <a:off x="4304299" y="1510497"/>
          <a:ext cx="1964156" cy="44290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4156"/>
              </a:tblGrid>
              <a:tr h="27217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baseball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basketball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cheerleading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cross country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dance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diving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football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gymnastics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lacrosse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soccer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softball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swimming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tennis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track &amp; field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volleyball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wrestling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667478"/>
              </p:ext>
            </p:extLst>
          </p:nvPr>
        </p:nvGraphicFramePr>
        <p:xfrm>
          <a:off x="5198393" y="1507457"/>
          <a:ext cx="1082091" cy="45613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2091"/>
              </a:tblGrid>
              <a:tr h="27409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Low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specialization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6163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50.25%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6163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47.34%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6163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41.51%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6163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43.81%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6163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34.72%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6163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30.77%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6163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50.74%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6163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21.98%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6163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42%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6163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39.06%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6163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45.78%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6163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45.79%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6163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20.55%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6163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44.83%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6163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43.79%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6163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48.78%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839202" y="4812632"/>
            <a:ext cx="2427372" cy="31282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65195" y="3304675"/>
            <a:ext cx="2042361" cy="40907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54308" y="1910242"/>
            <a:ext cx="70856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0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9202" y="5534526"/>
            <a:ext cx="2427372" cy="30881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65195" y="4940970"/>
            <a:ext cx="2042361" cy="31282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60935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rganized weekly training </a:t>
            </a:r>
            <a:r>
              <a:rPr lang="en-US" dirty="0"/>
              <a:t>(Tennis)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0601907"/>
              </p:ext>
            </p:extLst>
          </p:nvPr>
        </p:nvGraphicFramePr>
        <p:xfrm>
          <a:off x="879247" y="1370129"/>
          <a:ext cx="1945167" cy="44290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5167"/>
              </a:tblGrid>
              <a:tr h="27217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baseball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basketball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cheerleading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cross country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dance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diving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football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gymnastics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lacrosse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soccer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softball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swimming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tennis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track &amp; field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volleyball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wrestling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190799"/>
              </p:ext>
            </p:extLst>
          </p:nvPr>
        </p:nvGraphicFramePr>
        <p:xfrm>
          <a:off x="1587917" y="1363078"/>
          <a:ext cx="1832059" cy="45726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32059"/>
              </a:tblGrid>
              <a:tr h="27483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Weekly hours in organized sport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6233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10.69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6233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10.11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6233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9.57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6233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9.98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6233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10.15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6233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6233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11.26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6233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11.91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6233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10.85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6233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8.6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6233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10.78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6233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11.45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6233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11.12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6233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10.99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6233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10.05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6233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11.89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839202" y="3513220"/>
            <a:ext cx="2589798" cy="30079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9202" y="4812632"/>
            <a:ext cx="2589798" cy="31282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36561" y="1404916"/>
            <a:ext cx="70856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0" dirty="0" smtClean="0">
                <a:solidFill>
                  <a:srgbClr val="FF0000"/>
                </a:solidFill>
              </a:rPr>
              <a:t>D</a:t>
            </a:r>
            <a:endParaRPr lang="en-US" sz="3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40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ecreational/free play </a:t>
            </a:r>
            <a:r>
              <a:rPr lang="en-US" dirty="0"/>
              <a:t>(Tennis)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1612697"/>
              </p:ext>
            </p:extLst>
          </p:nvPr>
        </p:nvGraphicFramePr>
        <p:xfrm>
          <a:off x="1869049" y="1465073"/>
          <a:ext cx="1317771" cy="44666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7771"/>
              </a:tblGrid>
              <a:tr h="31216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Weekly hours in free play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571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7.33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571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6.45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571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5.54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571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4.86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571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4.56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571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4.15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571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7.45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571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5.6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571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7.12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571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5.78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571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5.7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571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6.3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571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3.73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571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5.95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571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5.08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571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6.07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</a:tbl>
          </a:graphicData>
        </a:graphic>
      </p:graphicFrame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7785790"/>
              </p:ext>
            </p:extLst>
          </p:nvPr>
        </p:nvGraphicFramePr>
        <p:xfrm>
          <a:off x="662679" y="1502477"/>
          <a:ext cx="1945167" cy="44290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5167"/>
              </a:tblGrid>
              <a:tr h="27217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baseball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basketball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cheerleading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cross country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dance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diving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football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gymnastics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lacrosse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soccer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softball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swimming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tennis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track &amp; field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volleyball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wrestling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31658" y="4985087"/>
            <a:ext cx="2589798" cy="31282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3949" y="3336396"/>
            <a:ext cx="2589798" cy="31282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8571" y="1465073"/>
            <a:ext cx="70856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0" dirty="0">
                <a:solidFill>
                  <a:srgbClr val="FF0000"/>
                </a:solidFill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253803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Too early for doubles?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63845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Sports Training Ratio </a:t>
            </a:r>
            <a:r>
              <a:rPr lang="en-US" dirty="0"/>
              <a:t>(Tennis)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0359515"/>
              </p:ext>
            </p:extLst>
          </p:nvPr>
        </p:nvGraphicFramePr>
        <p:xfrm>
          <a:off x="1447800" y="1530021"/>
          <a:ext cx="1101830" cy="45840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1830"/>
              </a:tblGrid>
              <a:tr h="49672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  </a:t>
                      </a:r>
                      <a:r>
                        <a:rPr lang="en-US" sz="1200" u="none" strike="noStrike" dirty="0" smtClean="0">
                          <a:effectLst/>
                        </a:rPr>
                        <a:t>Sports </a:t>
                      </a:r>
                      <a:r>
                        <a:rPr lang="en-US" sz="1200" u="none" strike="noStrike" dirty="0">
                          <a:effectLst/>
                        </a:rPr>
                        <a:t>training ratio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5456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effectLst/>
                        </a:rPr>
                        <a:t>1.5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5456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effectLst/>
                        </a:rPr>
                        <a:t>1.6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5456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effectLst/>
                        </a:rPr>
                        <a:t>1.7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5456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effectLst/>
                        </a:rPr>
                        <a:t>2.1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5456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effectLst/>
                        </a:rPr>
                        <a:t>2.2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5456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effectLst/>
                        </a:rPr>
                        <a:t>2.9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5456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effectLst/>
                        </a:rPr>
                        <a:t>1.5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5456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effectLst/>
                        </a:rPr>
                        <a:t>2.1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5456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effectLst/>
                        </a:rPr>
                        <a:t>1.5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5456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effectLst/>
                        </a:rPr>
                        <a:t>1.5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5456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effectLst/>
                        </a:rPr>
                        <a:t>1.9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5456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effectLst/>
                        </a:rPr>
                        <a:t>1.8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5456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effectLst/>
                        </a:rPr>
                        <a:t>3.0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5456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effectLst/>
                        </a:rPr>
                        <a:t>1.8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5456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5456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effectLst/>
                        </a:rPr>
                        <a:t>2.0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</a:tbl>
          </a:graphicData>
        </a:graphic>
      </p:graphicFrame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6403760"/>
              </p:ext>
            </p:extLst>
          </p:nvPr>
        </p:nvGraphicFramePr>
        <p:xfrm>
          <a:off x="662679" y="1502477"/>
          <a:ext cx="862324" cy="46600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2324"/>
              </a:tblGrid>
              <a:tr h="27217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baseball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basketball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cheerleading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cross country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dance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diving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football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gymnastics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lacrosse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soccer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softball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swimming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tennis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track &amp; field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volleyball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wrestling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22630" y="5084256"/>
            <a:ext cx="2057401" cy="31282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2633" y="3529630"/>
            <a:ext cx="2057401" cy="31282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2629" y="4291265"/>
            <a:ext cx="2057401" cy="31282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2631" y="4134854"/>
            <a:ext cx="2057401" cy="31282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2633" y="1836821"/>
            <a:ext cx="2057401" cy="31282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78571" y="1465073"/>
            <a:ext cx="70856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0" dirty="0">
                <a:solidFill>
                  <a:srgbClr val="FF0000"/>
                </a:solidFill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25836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% Injured (Tennis)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765205"/>
              </p:ext>
            </p:extLst>
          </p:nvPr>
        </p:nvGraphicFramePr>
        <p:xfrm>
          <a:off x="1511656" y="1490457"/>
          <a:ext cx="1085850" cy="45434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5850"/>
              </a:tblGrid>
              <a:tr h="27291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Percentage Injured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6051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64.71%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6051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68.04%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6051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73.21%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6051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70.64%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6051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68.42%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6051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69.23%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6051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67.12%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6051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70.97%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6051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6051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67.29%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6051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73.56%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6051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55.45%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6051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83.89%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6051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78.02%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6051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70.55%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6051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76.60%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1554086"/>
              </p:ext>
            </p:extLst>
          </p:nvPr>
        </p:nvGraphicFramePr>
        <p:xfrm>
          <a:off x="662679" y="1502477"/>
          <a:ext cx="862324" cy="46600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2324"/>
              </a:tblGrid>
              <a:tr h="27217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baseball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basketball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cheerleading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cross country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dance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diving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football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gymnastics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lacrosse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soccer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softball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swimming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tennis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track &amp; field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volleyball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wrestling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22631" y="5089359"/>
            <a:ext cx="2057401" cy="31282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2632" y="4620126"/>
            <a:ext cx="2057401" cy="31282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8571" y="1465073"/>
            <a:ext cx="70856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0" dirty="0">
                <a:solidFill>
                  <a:srgbClr val="FF0000"/>
                </a:solidFill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347731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% Overuse Injuries (Tennis)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9767427"/>
              </p:ext>
            </p:extLst>
          </p:nvPr>
        </p:nvGraphicFramePr>
        <p:xfrm>
          <a:off x="1707921" y="1562644"/>
          <a:ext cx="1000125" cy="45209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0125"/>
              </a:tblGrid>
              <a:tr h="271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% Overuse Injuries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101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64.78%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101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62.86%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101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53.66%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101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74.02%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101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63.46%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101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55.55%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101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49.33%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101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78.78%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101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48.28%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101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60.11%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101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68.75%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101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65.58%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101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80.00%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101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63.38%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101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63.47%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101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36.11%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</a:tbl>
          </a:graphicData>
        </a:graphic>
      </p:graphicFrame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5645514"/>
              </p:ext>
            </p:extLst>
          </p:nvPr>
        </p:nvGraphicFramePr>
        <p:xfrm>
          <a:off x="852177" y="1550603"/>
          <a:ext cx="862324" cy="46600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2324"/>
              </a:tblGrid>
              <a:tr h="27217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baseball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basketball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cheerleading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cross country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dance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diving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football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gymnastics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lacrosse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soccer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softball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swimming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tennis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track &amp; field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volleyball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wrestling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805204" y="5137850"/>
            <a:ext cx="1867902" cy="3923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2132" y="5859380"/>
            <a:ext cx="1962651" cy="31282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8571" y="1465073"/>
            <a:ext cx="70856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0" dirty="0">
                <a:solidFill>
                  <a:srgbClr val="FF0000"/>
                </a:solidFill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128394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% Serious Overuse </a:t>
            </a:r>
            <a:r>
              <a:rPr lang="en-US" dirty="0"/>
              <a:t>Injuries (Tennis)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1134723"/>
              </p:ext>
            </p:extLst>
          </p:nvPr>
        </p:nvGraphicFramePr>
        <p:xfrm>
          <a:off x="1640995" y="1515972"/>
          <a:ext cx="948803" cy="45118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8803"/>
              </a:tblGrid>
              <a:tr h="52691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 </a:t>
                      </a:r>
                      <a:r>
                        <a:rPr lang="en-US" sz="1200" u="none" strike="noStrike" dirty="0" err="1" smtClean="0">
                          <a:effectLst/>
                        </a:rPr>
                        <a:t>ISerious</a:t>
                      </a:r>
                      <a:r>
                        <a:rPr lang="en-US" sz="1200" u="none" strike="noStrike" baseline="0" dirty="0" smtClean="0">
                          <a:effectLst/>
                        </a:rPr>
                        <a:t>  Overuse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4304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14.08%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4304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13.57%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4304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26.83%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4304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15.58%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4304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15.38%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4304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33.33%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4304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16.22%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4304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28.78%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4304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6.90%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4304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12.92%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4304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12.50%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4304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8.20%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4304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20.80%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4304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9.86%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4304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12.17%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339289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13.89%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</a:tbl>
          </a:graphicData>
        </a:graphic>
      </p:graphicFrame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4356370"/>
              </p:ext>
            </p:extLst>
          </p:nvPr>
        </p:nvGraphicFramePr>
        <p:xfrm>
          <a:off x="852177" y="1550603"/>
          <a:ext cx="862324" cy="47123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2324"/>
              </a:tblGrid>
              <a:tr h="27217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baseball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basketball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cheerleading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cross country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dance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diving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3120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football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gymnastics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lacrosse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soccer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softball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swimming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tennis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track &amp; field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volleyball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  <a:tr h="259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wrestling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812131" y="5245770"/>
            <a:ext cx="1867902" cy="31282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2131" y="3376864"/>
            <a:ext cx="1867902" cy="31282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8571" y="1465073"/>
            <a:ext cx="70856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0" dirty="0" smtClean="0">
                <a:solidFill>
                  <a:srgbClr val="FF0000"/>
                </a:solidFill>
              </a:rPr>
              <a:t>D</a:t>
            </a:r>
            <a:endParaRPr lang="en-US" sz="3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27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469" y="368110"/>
            <a:ext cx="7886700" cy="1325563"/>
          </a:xfrm>
        </p:spPr>
        <p:txBody>
          <a:bodyPr/>
          <a:lstStyle/>
          <a:p>
            <a:r>
              <a:rPr lang="en-US" dirty="0" smtClean="0"/>
              <a:t>Overall Report Card (Tennis vs other sports)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Sports Specialization </a:t>
            </a:r>
            <a:r>
              <a:rPr lang="en-US" dirty="0" smtClean="0"/>
              <a:t>Rates</a:t>
            </a:r>
          </a:p>
          <a:p>
            <a:r>
              <a:rPr lang="en-US" dirty="0"/>
              <a:t>Organized weekly </a:t>
            </a:r>
            <a:r>
              <a:rPr lang="en-US" dirty="0" smtClean="0"/>
              <a:t>training</a:t>
            </a:r>
          </a:p>
          <a:p>
            <a:r>
              <a:rPr lang="en-US" dirty="0"/>
              <a:t>Recreational/free </a:t>
            </a:r>
            <a:r>
              <a:rPr lang="en-US" dirty="0" smtClean="0"/>
              <a:t>play</a:t>
            </a:r>
          </a:p>
          <a:p>
            <a:r>
              <a:rPr lang="en-US" dirty="0"/>
              <a:t>Sports Training Ratio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% </a:t>
            </a:r>
            <a:r>
              <a:rPr lang="en-US" dirty="0" smtClean="0"/>
              <a:t>Injured</a:t>
            </a:r>
          </a:p>
          <a:p>
            <a:r>
              <a:rPr lang="en-US" dirty="0"/>
              <a:t>% Overuse </a:t>
            </a:r>
            <a:r>
              <a:rPr lang="en-US" dirty="0" smtClean="0"/>
              <a:t>Injuries</a:t>
            </a:r>
          </a:p>
          <a:p>
            <a:r>
              <a:rPr lang="en-US" dirty="0"/>
              <a:t>% Serious Overuse Injuries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3794250" y="1693673"/>
            <a:ext cx="7085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8" name="Rectangle 7"/>
          <p:cNvSpPr/>
          <p:nvPr/>
        </p:nvSpPr>
        <p:spPr>
          <a:xfrm>
            <a:off x="3794250" y="2200016"/>
            <a:ext cx="7085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D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94250" y="2784537"/>
            <a:ext cx="7085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94250" y="3255056"/>
            <a:ext cx="7085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72166" y="1693673"/>
            <a:ext cx="7085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707520" y="2801810"/>
            <a:ext cx="7085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D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72166" y="2213278"/>
            <a:ext cx="7085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56561" y="421274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Overall grade for diversified sports training and healthy participation</a:t>
            </a:r>
            <a:r>
              <a:rPr lang="en-US" sz="2400" dirty="0" smtClean="0"/>
              <a:t>: 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3642561" y="4519954"/>
            <a:ext cx="7085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2970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5681" y="268870"/>
            <a:ext cx="5659667" cy="1066633"/>
          </a:xfrm>
        </p:spPr>
        <p:txBody>
          <a:bodyPr/>
          <a:lstStyle/>
          <a:p>
            <a:r>
              <a:rPr lang="en-US" dirty="0" smtClean="0"/>
              <a:t>Competitive Tennis </a:t>
            </a:r>
            <a:r>
              <a:rPr lang="en-US" dirty="0"/>
              <a:t>players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102310698"/>
              </p:ext>
            </p:extLst>
          </p:nvPr>
        </p:nvGraphicFramePr>
        <p:xfrm>
          <a:off x="1280360" y="1155033"/>
          <a:ext cx="6678530" cy="4778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1066800" y="5342022"/>
            <a:ext cx="3237498" cy="5895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93894" y="5342022"/>
            <a:ext cx="3392905" cy="5895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53153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message should we send about tennis: Tennis across the lifespan</a:t>
            </a:r>
            <a:endParaRPr lang="en-US" sz="3600" dirty="0"/>
          </a:p>
        </p:txBody>
      </p:sp>
      <p:pic>
        <p:nvPicPr>
          <p:cNvPr id="7" name="Content Placeholder 6" descr="http://bahamaderek.files.wordpress.com/2008/12/bab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4424" y="1600200"/>
            <a:ext cx="327515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4" name="Picture 2" descr="http://www.tennis-experts.com/media/Joseph-DiGiuli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14601"/>
            <a:ext cx="381000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assets.nydailynews.com/polopoly_fs/1.1443243!/img/httpImage/image.jpg_gen/derivatives/article_970/95-year-old-tennis-play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306" y="1532533"/>
            <a:ext cx="2873922" cy="431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cache4.asset-cache.net/gc/451598094-grigor-dimitrov-of-bulgaria-plays-a-forehand-gettyimages.jpg?v=1&amp;c=IWSAsset&amp;k=2&amp;d=GkZZ8bf5zL1ZiijUmxa7QYgHHp3Cxqqn0EQeWtmVwrnZQ6NldHfwuEvVmYgdF2W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897" y="2624140"/>
            <a:ext cx="3364703" cy="224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93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131" y="365126"/>
            <a:ext cx="7703219" cy="902284"/>
          </a:xfrm>
        </p:spPr>
        <p:txBody>
          <a:bodyPr/>
          <a:lstStyle/>
          <a:p>
            <a:r>
              <a:rPr lang="en-US" dirty="0" smtClean="0"/>
              <a:t>10 and under tennis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3441032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effect will this have on cumulative volume in the  next generation of elite juniors?</a:t>
            </a:r>
            <a:endParaRPr lang="en-US" dirty="0"/>
          </a:p>
        </p:txBody>
      </p:sp>
      <p:pic>
        <p:nvPicPr>
          <p:cNvPr id="6146" name="Picture 2" descr="http://parentables.howstuffworks.com/media/images/promos/2011/09/10-under-tenn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339" y="1267409"/>
            <a:ext cx="4500563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88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Early introduction, Late specialization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Brian </a:t>
            </a:r>
            <a:r>
              <a:rPr lang="en-US" dirty="0" err="1" smtClean="0"/>
              <a:t>hainline</a:t>
            </a:r>
            <a:r>
              <a:rPr lang="en-US" dirty="0" smtClean="0"/>
              <a:t> (former USTA CMO)</a:t>
            </a:r>
          </a:p>
          <a:p>
            <a:r>
              <a:rPr lang="en-US" dirty="0" smtClean="0"/>
              <a:t>Business aspect (loss of revenue?)</a:t>
            </a:r>
          </a:p>
          <a:p>
            <a:pPr lvl="1"/>
            <a:r>
              <a:rPr lang="en-US" dirty="0" smtClean="0"/>
              <a:t>Similar to decreased reimbursement</a:t>
            </a:r>
          </a:p>
          <a:p>
            <a:r>
              <a:rPr lang="en-US" dirty="0" smtClean="0"/>
              <a:t>“This does not apply to my sport”</a:t>
            </a:r>
          </a:p>
          <a:p>
            <a:r>
              <a:rPr lang="en-US" dirty="0" smtClean="0"/>
              <a:t>2 different pathways</a:t>
            </a:r>
          </a:p>
          <a:p>
            <a:pPr lvl="1"/>
            <a:r>
              <a:rPr lang="en-US" dirty="0" smtClean="0"/>
              <a:t>1% elite level player development path</a:t>
            </a:r>
          </a:p>
          <a:p>
            <a:pPr lvl="1"/>
            <a:r>
              <a:rPr lang="en-US" dirty="0" smtClean="0"/>
              <a:t>Majority of young athletes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LEVELS OF JUNIOR PLAYER</a:t>
            </a:r>
            <a:endParaRPr lang="en-US" dirty="0"/>
          </a:p>
        </p:txBody>
      </p:sp>
      <p:graphicFrame>
        <p:nvGraphicFramePr>
          <p:cNvPr id="1026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8349066"/>
              </p:ext>
            </p:extLst>
          </p:nvPr>
        </p:nvGraphicFramePr>
        <p:xfrm>
          <a:off x="417116" y="1356896"/>
          <a:ext cx="8331994" cy="481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Chart" r:id="rId3" imgW="8327858" imgH="4810161" progId="Excel.Chart.8">
                  <p:embed/>
                </p:oleObj>
              </mc:Choice>
              <mc:Fallback>
                <p:oleObj name="Chart" r:id="rId3" imgW="8327858" imgH="4810161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116" y="1356896"/>
                        <a:ext cx="8331994" cy="4810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>
            <a:off x="3059113" y="1844675"/>
            <a:ext cx="1524000" cy="30480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18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505160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0"/>
            <a:ext cx="5054009" cy="3506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477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Health Status of Parent-Child Dyads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http://www.optimumtennis.net/images/tennis-instruction-for-childr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2133600"/>
            <a:ext cx="6857997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61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Child’s energy expenditure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663435108"/>
              </p:ext>
            </p:extLst>
          </p:nvPr>
        </p:nvGraphicFramePr>
        <p:xfrm>
          <a:off x="1295400" y="2290444"/>
          <a:ext cx="6019800" cy="3348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885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Parents Energy expenditure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/>
          <p:nvPr/>
        </p:nvGraphicFramePr>
        <p:xfrm>
          <a:off x="1828800" y="1860550"/>
          <a:ext cx="5486400" cy="313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Line 26"/>
          <p:cNvSpPr>
            <a:spLocks noChangeShapeType="1"/>
          </p:cNvSpPr>
          <p:nvPr/>
        </p:nvSpPr>
        <p:spPr bwMode="auto">
          <a:xfrm flipH="1">
            <a:off x="5257800" y="4366680"/>
            <a:ext cx="838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06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 child study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Parents of kids who are active in sports and the kids both meet ACSM exercises guidelines.</a:t>
            </a:r>
          </a:p>
          <a:p>
            <a:endParaRPr lang="en-US" dirty="0"/>
          </a:p>
          <a:p>
            <a:r>
              <a:rPr lang="en-US" dirty="0" smtClean="0"/>
              <a:t>Parents of multi sport athletes spend 3-4 x as much exercise/week with their kids then parents of specialized kids.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82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745" y="317000"/>
            <a:ext cx="2664995" cy="477235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USTA Junior tennis can lead the way for youth sports!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96082" y="1529279"/>
            <a:ext cx="5670925" cy="3189896"/>
          </a:xfrm>
        </p:spPr>
      </p:pic>
    </p:spTree>
    <p:extLst>
      <p:ext uri="{BB962C8B-B14F-4D97-AF65-F5344CB8AC3E}">
        <p14:creationId xmlns:p14="http://schemas.microsoft.com/office/powerpoint/2010/main" val="262360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558" y="304800"/>
            <a:ext cx="5084815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3666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 for USTA-junior tennis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Longitudinal study (tennis specific) evaluating stroke efficiency and training volume and specialization as factors for performance and injury risk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2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Thank You!		 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83739" y="1860376"/>
            <a:ext cx="4759887" cy="2677436"/>
          </a:xfr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hlinkClick r:id="rId3"/>
              </a:rPr>
              <a:t> 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 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           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IOC WORLD CONFERENCE</a:t>
            </a:r>
            <a:br>
              <a:rPr kumimoji="0" lang="en-US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</a:br>
            <a:r>
              <a:rPr kumimoji="0" lang="en-US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PREVENTION OF INJURY AND ILLNESS IN SPORT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inherit"/>
            </a:endParaRPr>
          </a:p>
        </p:txBody>
      </p:sp>
      <p:pic>
        <p:nvPicPr>
          <p:cNvPr id="1026" name="Picture 2" descr="http://www.iocworldconferencenl2012.org/images/olympiclogo2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11" y="609600"/>
            <a:ext cx="664369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cdn2.belfasttelegraph.co.uk/migration_catalog/article25772540.ece/b1ca9/ALTERNATES/h342/JS411928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71" y="1291306"/>
            <a:ext cx="4295273" cy="390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82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INJURY 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948" y="1633120"/>
            <a:ext cx="4334681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dirty="0" smtClean="0">
                <a:solidFill>
                  <a:srgbClr val="FF0000"/>
                </a:solidFill>
              </a:rPr>
              <a:t>No known interventional study on injury prevention in junior elite tennis players!...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5" name="Picture 2" descr="https://lh5.googleusercontent.com/--sVkfzBigmM/UHeBNBhQoZI/AAAAAAAAJPI/5_yst7oqvpQ/s719/IMG_06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056" y="1524000"/>
            <a:ext cx="4420478" cy="4418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WTA Tenn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326" y="3627085"/>
            <a:ext cx="1870364" cy="276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66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Training profiles of US Junior Elite		 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511462663"/>
              </p:ext>
            </p:extLst>
          </p:nvPr>
        </p:nvGraphicFramePr>
        <p:xfrm>
          <a:off x="4132660" y="1300164"/>
          <a:ext cx="5011340" cy="345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Worksheet" r:id="rId3" imgW="7410350" imgH="4705241" progId="Excel.Sheet.8">
                  <p:embed/>
                </p:oleObj>
              </mc:Choice>
              <mc:Fallback>
                <p:oleObj name="Worksheet" r:id="rId3" imgW="7410350" imgH="4705241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2660" y="1300164"/>
                        <a:ext cx="5011340" cy="345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>
            <a:off x="5544553" y="1864895"/>
            <a:ext cx="15240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75014568"/>
              </p:ext>
            </p:extLst>
          </p:nvPr>
        </p:nvGraphicFramePr>
        <p:xfrm>
          <a:off x="-12960" y="1143002"/>
          <a:ext cx="4055570" cy="3597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38882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</a:t>
            </a:r>
            <a:r>
              <a:rPr lang="en-US" dirty="0"/>
              <a:t>US JUNIOR TENNIS</a:t>
            </a:r>
            <a:r>
              <a:rPr lang="en-US" dirty="0" smtClean="0"/>
              <a:t>		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28651" y="1825626"/>
            <a:ext cx="4614110" cy="1829929"/>
          </a:xfrm>
        </p:spPr>
        <p:txBody>
          <a:bodyPr>
            <a:normAutofit lnSpcReduction="10000"/>
          </a:bodyPr>
          <a:lstStyle/>
          <a:p>
            <a:r>
              <a:rPr lang="en-US" altLang="en-US" b="1" dirty="0"/>
              <a:t>We have no self-regulation of injury risk in US junior </a:t>
            </a:r>
            <a:r>
              <a:rPr lang="en-US" altLang="en-US" b="1" dirty="0" smtClean="0"/>
              <a:t>tennis</a:t>
            </a:r>
          </a:p>
          <a:p>
            <a:r>
              <a:rPr lang="en-US" altLang="en-US" b="1" dirty="0" smtClean="0"/>
              <a:t>There is a volume-based point ranking system</a:t>
            </a:r>
            <a:endParaRPr lang="en-US" altLang="en-US" b="1" dirty="0"/>
          </a:p>
          <a:p>
            <a:endParaRPr lang="en-US" dirty="0"/>
          </a:p>
        </p:txBody>
      </p:sp>
      <p:pic>
        <p:nvPicPr>
          <p:cNvPr id="1026" name="Picture 2" descr="http://www.iocworldconferencenl2012.org/images/olympiclogo2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11" y="609600"/>
            <a:ext cx="664369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ontent Placeholder 4" descr="tennis injur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7272" y="1691023"/>
            <a:ext cx="3078163" cy="3929062"/>
          </a:xfrm>
          <a:prstGeom prst="rect">
            <a:avLst/>
          </a:prstGeom>
        </p:spPr>
      </p:pic>
      <p:sp>
        <p:nvSpPr>
          <p:cNvPr id="2" name="AutoShape 2" descr="data:image/jpeg;base64,/9j/4AAQSkZJRgABAQAAAQABAAD/2wCEAAkGBhQSEBUUERQVFRQWFxUUFBcVFBAVFxUUFBUVFBQQFRYXHCYeFxokGRQUHy8gIycpLCwsFR4xNTAqNSYrLSkBCQoKDgwOGg8PGiwdHCQpLCksLCkpKSkqKSwsKSwsKSksKSkpLCksKSkpLCwsLCkpLCkpKSwsKSwpNSwuLCksLP/AABEIAIwBAQMBIgACEQEDEQH/xAAcAAABBQEBAQAAAAAAAAAAAAAFAQIDBAYABwj/xAA9EAABAwIEAwYDBwQABgMAAAABAAIRAwQFEiExBkFRBxMiYXGBMpGhFCNSYrHB8EJyktEVc4Oy4fEWJTP/xAAZAQADAQEBAAAAAAAAAAAAAAACAwQBAAX/xAAjEQACAgICAgMBAQEAAAAAAAAAAQIRAyESMQQTIkFRYXEU/9oADAMBAAIRAxEAPwDx0lcmZk9lVvMFIo9JtIUJ1A6q7Tw5pEynNwxo5ldxYr3wImnRQ1rrLyV/7EI3UNbCs3NCob2dLyI1oa1sgFSU6Key1IESFJSokGZRqCJXnn+jq48Iapm1SABEDRRNYfJShvVFwQrmyyylLZdACYzDi4yNlNSuqfMEgK2ccphsBqmcJFanEoiyDR4iQoKjWkaHVS3l8x/XyQwOh3khWN/YxZ0iO93EpaRTcQqBzhCSk7RG1oLG1J2iYlIQmp7SgHnSuhI5Na5ccSAJyjL0mZYb0PqKp3ZJnl12VyjRzeabimElrZcfQJ0VXZHlnfRSrPBGhB91DZjRyayyJI81eo4cW802vwRzKtsdT6FLQPgHqVbqYeRqFSoiGe5WNBqSZvuyw0BcVXV3ho7sgSQJK0uC3lsLch1VoOd/9Q2zGPovOeGrVrw/O3NA0V/DsPoml/8AkJk777r0vGxzSTRFmkrZtrmvbkaVW/MLH8VuaXNyODtDsp6Dbdgg0QhePPpk/dtyiNYWeasix7D8aScwH4vJKo9OhSLyKLigSkC5IN1QjpGks6eaB5KepUpsdlcXE+QUeHO8Q9FbdTBcZRqNkLZHTvaHR/yVulfW3Nr/AJJjaQ6Jwpjoj9R3IttvrSPhf/iVzry15Nd/in4fhYqOyjc7ACdeiLYjwRVotDntIB6oHBL7CUmAnXttyB/xUFW7oHafkU6rbQSOiWjRHRF6/wCmORSN3Q1g/QqOr3cgTBO0jeU6vQAJBCsY0xrqdBw3acpWOFIHlYLxFuRkt3Q6ncPc4AwiWLfCPVDqDvGEtPQTH92SWgakmFFWvWtJaAHR/VLtT+WOSnNNxBDAS6IEb6nWPb9VVGGPa4Z2OA1O0Tl3iVqX2bzpUEnPY2gyo3xSctSm4nM3LrnY7oRpBBRvAOE6l7RNW0IeWkh1IkCo07iJ0fp06Hos9bU2CMwDgHBxpyRmaTDhm8sv1XrvALsOFWpVsatWmS+n9xUOjdJbDh8Qz5hBOq1Y4yexmPNNfZ5diFhUouy1WOpu6PaWn67qq1y+lscsqD9LhgqtLnMyuaSNXZmx0+LfTZeZ8Y9nVLuKlxYhze6zGpSJLtG6uyzqDlIMTqkThx6LcWR5N1R5rKhr1oETqVMGGJgxMTBiek9Utlh4rV2NObWfhEkxtA9UEavYU3cdBrh+23c7XL+sKhi2Ih7jOwMeUcgthh+DNdbPLDOkZvPr6rFYpw9VpiSWvDd8u+8zHyQ45pydg5MTUFQ9uXcJaleHR5ShVvWgHrO3ukfdTU9lUmQcAhXv42VWs7MJ+agBzH1/n7K263imgcg4xo33ZRgdOtRuH1QTl0HylEsIsrdtuC9pJl2uu0mEH7Oazm2lxlflmdOuiiwrE61ai2gxsRPkTqvY8fSjf4RZZW2i/SwllVziycsrNcTWXdPgHki7cSqWwcyDOxWcxa4LyS6TI5pfnZE8dDPFj8wR4uoXJmZvQrl45cUUg3SpBuno2Ro8PPiHoiQOqGWXxD0V4VE2HZCyyFz3hoLiYAUbXIJjd7Lsg2Gp8ymSlSOirCFDiOoHHuSWa7j4tPPkqmJ4tVqO8b3vPV9SoffUoZZ1oP7q6C06n+eaRdvY3ohN69hBFRx9yR6QVpcGvu8p5ohw35T6IDVsczQQN9gqzX1GANGkHlyM80yLoB7NJfPzHQKvWd92B+YJlveZ266H9Qeajru29Quk7QFUyvjXwj1Qy0BziVfxx3hHqhtm7x+xSl0MZfoXjqVRj28teuxBHrqAnX+K974qrpI+ENJ26ARoqlZ2yZkB3CHlQ+OBZIpkda4z6kAec7NAgNhekdmtt3fiLpJIe/8AKwatYR1cSPn5Lzk2fNphHcB4hr0GFjWse1xzOB0e4zM5ufuu560YsEos90tcazQc4BzFxbzcJAMect9NVbubylkfmbLTmJc2NIYAXn8QXlOFcX0zUmqX0XxADgYAAgwR/wCFW4k4xd3T20nkMc3umAxJ3zVCeRiem4U8nJtRKcMY7k3SRJw9eWLLqpbmp9otawp5Zpua4VD6fCWmRpycPNaq17O6VvUfUY8uaQMs/EwE+Iab8vPReVcM2lUVGVWASHteCRpDTJK9XsOJhXGYtLDq1xnwydi1Lzun8SnxI3H5BijhtGnRFKnAbrsI1O6zd/wQ5726loY5zpbEuLvxHcjyRLDatN/3rajjmIdlLpGaMpI+Wyv1cYhSqTiy144yPMON+DjR+/Z1hwA66ZvJYlp8Unpr9Ava8fuRVpOYdnAj/X1XjF+yK7gfxQf3Vvj5HJUzzPKxKLtFik0DL6kfv+6v1/hI8v2Qx7w10cgR+wV26qajzEfqmsjRpOB73JbVQWyDz6aFaDgfDvgqVA7K6cpOgIWAwW6qNpPDBIM6LUjjKu62pUQ0MyAQRvpsvRxt6r8J5NW7R6hX4apVNTS915b2jWDKNcNpjKMs6ozgvaLc0wWOGboTKzHG2MPuKuaoACG7BD5V+vY/DKMnoyveHqFyZmH4SuXn0NKianFNCejZB+xOvsrrd0Psjr7IhT5ooPZCyXNpKzD3mo8wJk/U8lpbh3gdG8FUODrLPcAHkC75LMs6Q7DC2DTbFokjUjRSWjC7fTXfz81u24VSptlwlw5lwAHRolEsLwShWkZNd/51Uaz/AG0Xvxb1ZjcJsqjtYIA/qPT8oTMXsyxodyJIWzxNtNpM6AaGXZfqgGN2DX03GkTBBJE5hIEyD7LPa2/4b/zxS/plLGrFUSdCI+f/AKRGs7VvqheF0S58xo2T7/wohVd4m+qtT1R5k1TIMcOjUNsz4vYq9jR0aqNn8XsVi6OZNc8vRNaUt1uPRMaUDL8LqKLAcjXC/Db7ysGN0YNaj+TW/wCzyCztWtA03XqXZ5xBS+yCnSAbUbJqjm4yfvPMHT0ScicY2hkMsZT4hbF+HqJY2mGgNYA1uni9S7eeaz//AMTtGGXNzRyc50enmjuL4iGNL3kADdec4tj76rjlJa3kOZ8ypMak+mOko3bWzbU8To0/wgAQNgI6IXi2Oh4bToiQZzxpp+EfVYuSdVDb4u6k7bMAZHIhOWG+gZZuHfR6ThjQxrS0ZeRbKJfa5WFteMg4RlI+SK0b19TYQEicJJ7HxzJrQXxS+DWyvLMQuc9V0jUuWyxm8bSpkvMu5BYhsvqT5yfmqfGjVsj8nJejnOzEk+Xz0CtGp4G+U/Qj/ar1DAP81VltPwCejiqWRrslssW7oEZZzT7JtpjJbu0lUzU1AVyldwOXuFvNx6CcU+whb8SxuxygxDFe9JcGkaQmi/PRqQ1ZMwPRdPNKceLMhjjGXJA37S7zXIr335Wrkvl/AwIUgSlInHSDVmdfZXqLt/VDbN+vsiFKq3quXZGy3QIzAHaYPodEXwKxbSvzlaQxwc3yDgASEBFRvVaW3xmk4MOaKkgEdTtKn8hPtF3iSj1L/TRYjwq2sCIEGJ1M+EyIPJG8HsmUnZdJjXlHIBMw668IVXF6Dcwd32SdxI1MQF53J9HsKEe/spYrgTLjO0jnB+cj6qk7B20WmY2+gED6BGcHaGtM1A8kmD5dFQx+uMh9Ftvo6UY1ZirWw7qzcXCCST7OMAfIIFWPjaj2O4xTqU2U6ROUauJ5nkAguZvMyeRXo4b4tv7PD8mScko9Io4x/Sqdpv7K3iXiiNVXoUyDr0T49E9iXR8Q9FE5yfcbqBxWqP2M9lR4oa4qSzu30nh9Nxa4bEKJPpiTojF3Qbv+IatwAapHhGgAgF3UjqtN2e4Nb37q1GscpyMqUy0DMIdDspOkeIAjzCwVSpHmtt2S3+S5qjLLTS1dpLcrwRrymfoEpxSi6ChKbkm2R9ofDLLCu2nTc57HszAuyzMkOHh9vmsPU30W+7XLvNd04MgUhHl4j/PZYJ63GktmznJyphTAqTTM7rSUL3IIA1WKtblzHS0/zzRehxBGrqc+hj6FT5cTk7KMeZRVMXGLnPo7eZ1VEVMoOkDrzPouvMRa8yA4GfyqtUrFyZCDSoXOVuzmkvcB9EWs2SJ5AEfz6obTaZyt57nyRQ1YaQNNIHyiVsgUCLhviT2UirNCmHEd4crARJiTB3gc9OSI1rJjXENIc0HwuH9Td2u+UIJTpD8ceVgbuil7pwRb7K1J9kCD2jfSwZld0XIn9kC5d7EZ6mAikSlNVKFSLzSpaZHP29VTtX+LxHTzV1tdnksbomcGcFIyoRt7LhXbHJQ1L8bNbqeZ5eaxbMqmej4VjhNNp5kBTVnPD2VAGlzXBwzSRIIMfRS8F8N07nCqbmGKoNUTOmYPdAcPSPmh9zRqsJad2mCDyIUGSHBnr4s3JBDE8QY6u+rSZ3YfDsszDv6ojSCVmuIsbJZlB1dp7c0ew7h+tcDMYazqf6j5dVlOPKDLetSY05nNaTU9HEZRHoCfdFihylbF5svGHFAHMkLlZFxT3kKB1dpOirs894yOV0pX1mjdNddNII8iiTB9bKdZ8lQpSUiegEhWtlc8rsyaVlHCzK3nZpbVAKtQD7txYyfzNdJbA8nLBL0Tsoa5/fNcCaQyHQEkVHSBEcoafogy6gxuNfIFdpj5u29RTbPqXP8A2hZMuXseHcKU6teq65Z3rCCCTyB+FzXA6DoQs5xX2VvpeO1JqMMxTdAqgDeOTx8j5KWHkwT4PQyeCT+SMCwaEpHHRPrsLfCQQ4bgiCD0ISZJhWEojGaSfZJHM7pajpMDYKVtGNSuMbodTvso0aPPUovgti66dEaDc8h5RzQB269q7LeGYw8VXDWoXObtOUnKD9J90nIqja7KMbvTPNuK7MUXsowcwGdziI0dAa0eQg69SqeFV9C08tvRXuOceNzeOOXK2lNFg0nLTJBcTzJMlA7OrlqA9dPmucLhR0cnHJYeBS5lGQon1oMKJK2epKSSsn70LlBlXIuAj3oCFMKckhXCHsRrZMK1TtwPMqvT0KtNpOLc3JFZLPsVy4Up16KVlLMQBsi+HWGerTp8nPYz/JwBXJWBYQ4B40/4c5+Zjn03gS0PjKQdXgHQmNOS3j+JcLu67Kr62Q5dWuBa15Gwqen1QzFux9nifSfUAEnLDXT5dVVxrsSrNZnoHMA0HKXCSfKAlyhfY+MuIY4349pUrYfYKlKpULskCTkblPjDYjeB7rxq8NRxe6tmNRxBcXTmJOsla3BeAroXNIVaLmsztznSAxpBcd+n6oJxHcd9XrVOT6jnegkhv0ARQSS0DKQIt2n2VmmyFLZW0sPXkmZlrVgc2nojvDoFUV17QRqqj2wYQpUiiE1IYWJuQqUKRi3k0H6osrBh6J7aDjyVtpT2hC8jCXjxKTrQrVdnfFDbasaVWBRqGS4kjK4NOUz0OgQJ7dD6FDFsfmmmLyR9bTR9BU7pg8THtc10Ze7knJA1ZGhPLppqp8U7x7PAZew+F4BaCCHHJAJg6AH9NV88tcVqcH7Rbu3GXMKrIADamsRoIcIJ001lJn4ykdHP9Hp9/wAJWt41z7luR2wqCGu8IjNI3Gp3B2WMwfsvbVrZTdMNMSZYHh7mjkA4QDt191ssXc+5t8hbDvASzNmyuABgPMc9NByQjCMMr067HEFsHeQZaQRGm41KTzlBqMei7HgwTxynkfy+ghQ7GLIETVrE682CQdtcukSPVVbvsSpvMUbipymWMfEzBdBaQNI25ojxR2kssiwOpOqucDEZWNgEgw7WfSOaw9/21XjnDumUqbQdW5c+Ycg4u266RqqYqT2jz5KCew+ewpoaD9s13M02wWjePHvp6Lb3lZthh4cXj7ig1o5Me6mwNaARuS5o081nuHO1u2uKQFyRQqtbD50pvGxcw6knbQ6+qz3a7xRRq29KjQqMfneKr8jgWhrGlrNGkhpJe49THJDUpOmbqKtHlz6pcSTuSSfUmSuBUacFS0TM0dF0tB6hU76mdxyUtlU+7HyTbioToFAk1I9Jzj61f4UftlRcpfs7ui5P1+EVoHpUhTgmFCGkophL5aWnlr80OaBzUthWyv8AI6fNGiSWw3SpxJHNFuFBN/a/86n+qFSr/D1fLeWzulel/wB4H7o0LXZ9K92MnskFbSE0asjTbzCbSrnvsgpuLMuY1JEB0wKeXfbWUcjkAuKntt7avcH+im8N/vf4W/VfOoIA1XsnbfjUUKVszeo/O7+2mP8AZavFa94ynt4n/QIarR1tltgyjoPPQITc1BPhM/p7KGteuefEfbkmyhZtEjXqInVI0pJ1Qvobj1IkCexNATgEplyJApGlRBShAxiHoVUbBRND6zdSmYSbyfoRuys2GTvafez3edueN8mYZvoqrU8BOZF9n0Q20YXnUS4QMoAOXLIJdvlGm6s0SyoyfwufRHQ5XlhLvXI5Z7griulfPcGsc1zGMzSGxl0aGAgy4DLvpoi2PYrTsbRz6rS9pfqGxM1ajqkjXUgknlt6KJxd0W8l2ee9rlBrBbAaOAqeEEkZSWnNrrM6SenkvNytDxtxKL6571jS1jWNptB3IbJzEDbVx012WeVcFSolm7diLpXJEZg5KE1KEJgSs6ngKdSvIOqZhwlrlECZMBTtfJjnfrQR/wCLBcqGQ9PouWUhfNlUpQkXFOKjhqkYu5JKaMkDtvVzNB/nRTMr5XNd+FzXf4uB/ZUMNPhcOh/ZT1j4SuArZ9Q0KrXM33EiDG+oVp2ItYwucQ1oBLidgAJJKymHYi/7HRMiTRpk6fkasx2lYlUZhzy10Z8rT/aZkfRMcq2Y42eadoHFxvLyo9hIYCW0/wCwHf3Oqyi5KAhbDSoQJ2bRcmuWGkrRomDdK1IN130FHsmCkCiaU9qQy5MkCkCiClYljEKFRqnU+quoe/cpmPsm8npCBSBMCkhPIGeq8K27cOwmpejWvUYHa6CC9opsHlqCY/EpsG/+ywQsru8VMva0zJzUhmp1CP8AqZT1C84xDiqvWoMt3FopMygNa0DRghsnnuT6lHuzrHalNtxRGUsNKpU1BkOFMjQgjcaFJcX2UJ7ow5K5cEieKOKSEqVux/nMLGahAuCRcsMCOGu+IeSK4XbiTKD4Z8R9EUs6pBMKeepDL+NF/uB/AuVf7QVyWCf/2Q==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hQSEBUUERQVFRQWFxUUFBcVFBAVFxUUFBUVFBQQFRYXHCYeFxokGRQUHy8gIycpLCwsFR4xNTAqNSYrLSkBCQoKDgwOGg8PGiwdHCQpLCksLCkpKSkqKSwsKSwsKSksKSkpLCksKSkpLCwsLCkpLCkpKSwsKSwpNSwuLCksLP/AABEIAIwBAQMBIgACEQEDEQH/xAAcAAABBQEBAQAAAAAAAAAAAAAFAQIDBAYABwj/xAA9EAABAwIEAwYDBwQABgMAAAABAAIRAwQFEiExBkFRBxMiYXGBMpGhFCNSYrHB8EJyktEVc4Oy4fEWJTP/xAAZAQADAQEBAAAAAAAAAAAAAAACAwQBAAX/xAAjEQACAgICAgMBAQEAAAAAAAAAAQIRAyESMQQTIkFRYXEU/9oADAMBAAIRAxEAPwDx0lcmZk9lVvMFIo9JtIUJ1A6q7Tw5pEynNwxo5ldxYr3wImnRQ1rrLyV/7EI3UNbCs3NCob2dLyI1oa1sgFSU6Key1IESFJSokGZRqCJXnn+jq48Iapm1SABEDRRNYfJShvVFwQrmyyylLZdACYzDi4yNlNSuqfMEgK2ccphsBqmcJFanEoiyDR4iQoKjWkaHVS3l8x/XyQwOh3khWN/YxZ0iO93EpaRTcQqBzhCSk7RG1oLG1J2iYlIQmp7SgHnSuhI5Na5ccSAJyjL0mZYb0PqKp3ZJnl12VyjRzeabimElrZcfQJ0VXZHlnfRSrPBGhB91DZjRyayyJI81eo4cW802vwRzKtsdT6FLQPgHqVbqYeRqFSoiGe5WNBqSZvuyw0BcVXV3ho7sgSQJK0uC3lsLch1VoOd/9Q2zGPovOeGrVrw/O3NA0V/DsPoml/8AkJk777r0vGxzSTRFmkrZtrmvbkaVW/MLH8VuaXNyODtDsp6Dbdgg0QhePPpk/dtyiNYWeasix7D8aScwH4vJKo9OhSLyKLigSkC5IN1QjpGks6eaB5KepUpsdlcXE+QUeHO8Q9FbdTBcZRqNkLZHTvaHR/yVulfW3Nr/AJJjaQ6Jwpjoj9R3IttvrSPhf/iVzry15Nd/in4fhYqOyjc7ACdeiLYjwRVotDntIB6oHBL7CUmAnXttyB/xUFW7oHafkU6rbQSOiWjRHRF6/wCmORSN3Q1g/QqOr3cgTBO0jeU6vQAJBCsY0xrqdBw3acpWOFIHlYLxFuRkt3Q6ncPc4AwiWLfCPVDqDvGEtPQTH92SWgakmFFWvWtJaAHR/VLtT+WOSnNNxBDAS6IEb6nWPb9VVGGPa4Z2OA1O0Tl3iVqX2bzpUEnPY2gyo3xSctSm4nM3LrnY7oRpBBRvAOE6l7RNW0IeWkh1IkCo07iJ0fp06Hos9bU2CMwDgHBxpyRmaTDhm8sv1XrvALsOFWpVsatWmS+n9xUOjdJbDh8Qz5hBOq1Y4yexmPNNfZ5diFhUouy1WOpu6PaWn67qq1y+lscsqD9LhgqtLnMyuaSNXZmx0+LfTZeZ8Y9nVLuKlxYhze6zGpSJLtG6uyzqDlIMTqkThx6LcWR5N1R5rKhr1oETqVMGGJgxMTBiek9Utlh4rV2NObWfhEkxtA9UEavYU3cdBrh+23c7XL+sKhi2Ih7jOwMeUcgthh+DNdbPLDOkZvPr6rFYpw9VpiSWvDd8u+8zHyQ45pydg5MTUFQ9uXcJaleHR5ShVvWgHrO3ukfdTU9lUmQcAhXv42VWs7MJ+agBzH1/n7K263imgcg4xo33ZRgdOtRuH1QTl0HylEsIsrdtuC9pJl2uu0mEH7Oazm2lxlflmdOuiiwrE61ai2gxsRPkTqvY8fSjf4RZZW2i/SwllVziycsrNcTWXdPgHki7cSqWwcyDOxWcxa4LyS6TI5pfnZE8dDPFj8wR4uoXJmZvQrl45cUUg3SpBuno2Ro8PPiHoiQOqGWXxD0V4VE2HZCyyFz3hoLiYAUbXIJjd7Lsg2Gp8ymSlSOirCFDiOoHHuSWa7j4tPPkqmJ4tVqO8b3vPV9SoffUoZZ1oP7q6C06n+eaRdvY3ohN69hBFRx9yR6QVpcGvu8p5ohw35T6IDVsczQQN9gqzX1GANGkHlyM80yLoB7NJfPzHQKvWd92B+YJlveZ266H9Qeajru29Quk7QFUyvjXwj1Qy0BziVfxx3hHqhtm7x+xSl0MZfoXjqVRj28teuxBHrqAnX+K974qrpI+ENJ26ARoqlZ2yZkB3CHlQ+OBZIpkda4z6kAec7NAgNhekdmtt3fiLpJIe/8AKwatYR1cSPn5Lzk2fNphHcB4hr0GFjWse1xzOB0e4zM5ufuu560YsEos90tcazQc4BzFxbzcJAMect9NVbubylkfmbLTmJc2NIYAXn8QXlOFcX0zUmqX0XxADgYAAgwR/wCFW4k4xd3T20nkMc3umAxJ3zVCeRiem4U8nJtRKcMY7k3SRJw9eWLLqpbmp9otawp5Zpua4VD6fCWmRpycPNaq17O6VvUfUY8uaQMs/EwE+Iab8vPReVcM2lUVGVWASHteCRpDTJK9XsOJhXGYtLDq1xnwydi1Lzun8SnxI3H5BijhtGnRFKnAbrsI1O6zd/wQ5726loY5zpbEuLvxHcjyRLDatN/3rajjmIdlLpGaMpI+Wyv1cYhSqTiy144yPMON+DjR+/Z1hwA66ZvJYlp8Unpr9Ava8fuRVpOYdnAj/X1XjF+yK7gfxQf3Vvj5HJUzzPKxKLtFik0DL6kfv+6v1/hI8v2Qx7w10cgR+wV26qajzEfqmsjRpOB73JbVQWyDz6aFaDgfDvgqVA7K6cpOgIWAwW6qNpPDBIM6LUjjKu62pUQ0MyAQRvpsvRxt6r8J5NW7R6hX4apVNTS915b2jWDKNcNpjKMs6ozgvaLc0wWOGboTKzHG2MPuKuaoACG7BD5V+vY/DKMnoyveHqFyZmH4SuXn0NKianFNCejZB+xOvsrrd0Psjr7IhT5ooPZCyXNpKzD3mo8wJk/U8lpbh3gdG8FUODrLPcAHkC75LMs6Q7DC2DTbFokjUjRSWjC7fTXfz81u24VSptlwlw5lwAHRolEsLwShWkZNd/51Uaz/AG0Xvxb1ZjcJsqjtYIA/qPT8oTMXsyxodyJIWzxNtNpM6AaGXZfqgGN2DX03GkTBBJE5hIEyD7LPa2/4b/zxS/plLGrFUSdCI+f/AKRGs7VvqheF0S58xo2T7/wohVd4m+qtT1R5k1TIMcOjUNsz4vYq9jR0aqNn8XsVi6OZNc8vRNaUt1uPRMaUDL8LqKLAcjXC/Db7ysGN0YNaj+TW/wCzyCztWtA03XqXZ5xBS+yCnSAbUbJqjm4yfvPMHT0ScicY2hkMsZT4hbF+HqJY2mGgNYA1uni9S7eeaz//AMTtGGXNzRyc50enmjuL4iGNL3kADdec4tj76rjlJa3kOZ8ypMak+mOko3bWzbU8To0/wgAQNgI6IXi2Oh4bToiQZzxpp+EfVYuSdVDb4u6k7bMAZHIhOWG+gZZuHfR6ThjQxrS0ZeRbKJfa5WFteMg4RlI+SK0b19TYQEicJJ7HxzJrQXxS+DWyvLMQuc9V0jUuWyxm8bSpkvMu5BYhsvqT5yfmqfGjVsj8nJejnOzEk+Xz0CtGp4G+U/Qj/ar1DAP81VltPwCejiqWRrslssW7oEZZzT7JtpjJbu0lUzU1AVyldwOXuFvNx6CcU+whb8SxuxygxDFe9JcGkaQmi/PRqQ1ZMwPRdPNKceLMhjjGXJA37S7zXIr335Wrkvl/AwIUgSlInHSDVmdfZXqLt/VDbN+vsiFKq3quXZGy3QIzAHaYPodEXwKxbSvzlaQxwc3yDgASEBFRvVaW3xmk4MOaKkgEdTtKn8hPtF3iSj1L/TRYjwq2sCIEGJ1M+EyIPJG8HsmUnZdJjXlHIBMw668IVXF6Dcwd32SdxI1MQF53J9HsKEe/spYrgTLjO0jnB+cj6qk7B20WmY2+gED6BGcHaGtM1A8kmD5dFQx+uMh9Ftvo6UY1ZirWw7qzcXCCST7OMAfIIFWPjaj2O4xTqU2U6ROUauJ5nkAguZvMyeRXo4b4tv7PD8mScko9Io4x/Sqdpv7K3iXiiNVXoUyDr0T49E9iXR8Q9FE5yfcbqBxWqP2M9lR4oa4qSzu30nh9Nxa4bEKJPpiTojF3Qbv+IatwAapHhGgAgF3UjqtN2e4Nb37q1GscpyMqUy0DMIdDspOkeIAjzCwVSpHmtt2S3+S5qjLLTS1dpLcrwRrymfoEpxSi6ChKbkm2R9ofDLLCu2nTc57HszAuyzMkOHh9vmsPU30W+7XLvNd04MgUhHl4j/PZYJ63GktmznJyphTAqTTM7rSUL3IIA1WKtblzHS0/zzRehxBGrqc+hj6FT5cTk7KMeZRVMXGLnPo7eZ1VEVMoOkDrzPouvMRa8yA4GfyqtUrFyZCDSoXOVuzmkvcB9EWs2SJ5AEfz6obTaZyt57nyRQ1YaQNNIHyiVsgUCLhviT2UirNCmHEd4crARJiTB3gc9OSI1rJjXENIc0HwuH9Td2u+UIJTpD8ceVgbuil7pwRb7K1J9kCD2jfSwZld0XIn9kC5d7EZ6mAikSlNVKFSLzSpaZHP29VTtX+LxHTzV1tdnksbomcGcFIyoRt7LhXbHJQ1L8bNbqeZ5eaxbMqmej4VjhNNp5kBTVnPD2VAGlzXBwzSRIIMfRS8F8N07nCqbmGKoNUTOmYPdAcPSPmh9zRqsJad2mCDyIUGSHBnr4s3JBDE8QY6u+rSZ3YfDsszDv6ojSCVmuIsbJZlB1dp7c0ew7h+tcDMYazqf6j5dVlOPKDLetSY05nNaTU9HEZRHoCfdFihylbF5svGHFAHMkLlZFxT3kKB1dpOirs894yOV0pX1mjdNddNII8iiTB9bKdZ8lQpSUiegEhWtlc8rsyaVlHCzK3nZpbVAKtQD7txYyfzNdJbA8nLBL0Tsoa5/fNcCaQyHQEkVHSBEcoafogy6gxuNfIFdpj5u29RTbPqXP8A2hZMuXseHcKU6teq65Z3rCCCTyB+FzXA6DoQs5xX2VvpeO1JqMMxTdAqgDeOTx8j5KWHkwT4PQyeCT+SMCwaEpHHRPrsLfCQQ4bgiCD0ISZJhWEojGaSfZJHM7pajpMDYKVtGNSuMbodTvso0aPPUovgti66dEaDc8h5RzQB269q7LeGYw8VXDWoXObtOUnKD9J90nIqja7KMbvTPNuK7MUXsowcwGdziI0dAa0eQg69SqeFV9C08tvRXuOceNzeOOXK2lNFg0nLTJBcTzJMlA7OrlqA9dPmucLhR0cnHJYeBS5lGQon1oMKJK2epKSSsn70LlBlXIuAj3oCFMKckhXCHsRrZMK1TtwPMqvT0KtNpOLc3JFZLPsVy4Up16KVlLMQBsi+HWGerTp8nPYz/JwBXJWBYQ4B40/4c5+Zjn03gS0PjKQdXgHQmNOS3j+JcLu67Kr62Q5dWuBa15Gwqen1QzFux9nifSfUAEnLDXT5dVVxrsSrNZnoHMA0HKXCSfKAlyhfY+MuIY4349pUrYfYKlKpULskCTkblPjDYjeB7rxq8NRxe6tmNRxBcXTmJOsla3BeAroXNIVaLmsztznSAxpBcd+n6oJxHcd9XrVOT6jnegkhv0ARQSS0DKQIt2n2VmmyFLZW0sPXkmZlrVgc2nojvDoFUV17QRqqj2wYQpUiiE1IYWJuQqUKRi3k0H6osrBh6J7aDjyVtpT2hC8jCXjxKTrQrVdnfFDbasaVWBRqGS4kjK4NOUz0OgQJ7dD6FDFsfmmmLyR9bTR9BU7pg8THtc10Ze7knJA1ZGhPLppqp8U7x7PAZew+F4BaCCHHJAJg6AH9NV88tcVqcH7Rbu3GXMKrIADamsRoIcIJ001lJn4ykdHP9Hp9/wAJWt41z7luR2wqCGu8IjNI3Gp3B2WMwfsvbVrZTdMNMSZYHh7mjkA4QDt191ssXc+5t8hbDvASzNmyuABgPMc9NByQjCMMr067HEFsHeQZaQRGm41KTzlBqMei7HgwTxynkfy+ghQ7GLIETVrE682CQdtcukSPVVbvsSpvMUbipymWMfEzBdBaQNI25ojxR2kssiwOpOqucDEZWNgEgw7WfSOaw9/21XjnDumUqbQdW5c+Ycg4u266RqqYqT2jz5KCew+ewpoaD9s13M02wWjePHvp6Lb3lZthh4cXj7ig1o5Me6mwNaARuS5o081nuHO1u2uKQFyRQqtbD50pvGxcw6knbQ6+qz3a7xRRq29KjQqMfneKr8jgWhrGlrNGkhpJe49THJDUpOmbqKtHlz6pcSTuSSfUmSuBUacFS0TM0dF0tB6hU76mdxyUtlU+7HyTbioToFAk1I9Jzj61f4UftlRcpfs7ui5P1+EVoHpUhTgmFCGkophL5aWnlr80OaBzUthWyv8AI6fNGiSWw3SpxJHNFuFBN/a/86n+qFSr/D1fLeWzulel/wB4H7o0LXZ9K92MnskFbSE0asjTbzCbSrnvsgpuLMuY1JEB0wKeXfbWUcjkAuKntt7avcH+im8N/vf4W/VfOoIA1XsnbfjUUKVszeo/O7+2mP8AZavFa94ynt4n/QIarR1tltgyjoPPQITc1BPhM/p7KGteuefEfbkmyhZtEjXqInVI0pJ1Qvobj1IkCexNATgEplyJApGlRBShAxiHoVUbBRND6zdSmYSbyfoRuys2GTvafez3edueN8mYZvoqrU8BOZF9n0Q20YXnUS4QMoAOXLIJdvlGm6s0SyoyfwufRHQ5XlhLvXI5Z7griulfPcGsc1zGMzSGxl0aGAgy4DLvpoi2PYrTsbRz6rS9pfqGxM1ajqkjXUgknlt6KJxd0W8l2ee9rlBrBbAaOAqeEEkZSWnNrrM6SenkvNytDxtxKL6571jS1jWNptB3IbJzEDbVx012WeVcFSolm7diLpXJEZg5KE1KEJgSs6ngKdSvIOqZhwlrlECZMBTtfJjnfrQR/wCLBcqGQ9PouWUhfNlUpQkXFOKjhqkYu5JKaMkDtvVzNB/nRTMr5XNd+FzXf4uB/ZUMNPhcOh/ZT1j4SuArZ9Q0KrXM33EiDG+oVp2ItYwucQ1oBLidgAJJKymHYi/7HRMiTRpk6fkasx2lYlUZhzy10Z8rT/aZkfRMcq2Y42eadoHFxvLyo9hIYCW0/wCwHf3Oqyi5KAhbDSoQJ2bRcmuWGkrRomDdK1IN130FHsmCkCiaU9qQy5MkCkCiClYljEKFRqnU+quoe/cpmPsm8npCBSBMCkhPIGeq8K27cOwmpejWvUYHa6CC9opsHlqCY/EpsG/+ywQsru8VMva0zJzUhmp1CP8AqZT1C84xDiqvWoMt3FopMygNa0DRghsnnuT6lHuzrHalNtxRGUsNKpU1BkOFMjQgjcaFJcX2UJ7ow5K5cEieKOKSEqVux/nMLGahAuCRcsMCOGu+IeSK4XbiTKD4Z8R9EUs6pBMKeepDL+NF/uB/AuVf7QVyWCf/2Q=="/>
          <p:cNvSpPr>
            <a:spLocks noChangeAspect="1" noChangeArrowheads="1"/>
          </p:cNvSpPr>
          <p:nvPr/>
        </p:nvSpPr>
        <p:spPr bwMode="auto">
          <a:xfrm>
            <a:off x="230981" y="7938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ata:image/jpeg;base64,/9j/4AAQSkZJRgABAQAAAQABAAD/2wCEAAkGBhQSEBUUERQVFRQWFxUUFBcVFBAVFxUUFBUVFBQQFRYXHCYeFxokGRQUHy8gIycpLCwsFR4xNTAqNSYrLSkBCQoKDgwOGg8PGiwdHCQpLCksLCkpKSkqKSwsKSwsKSksKSkpLCksKSkpLCwsLCkpLCkpKSwsKSwpNSwuLCksLP/AABEIAIwBAQMBIgACEQEDEQH/xAAcAAABBQEBAQAAAAAAAAAAAAAFAQIDBAYABwj/xAA9EAABAwIEAwYDBwQABgMAAAABAAIRAwQFEiExBkFRBxMiYXGBMpGhFCNSYrHB8EJyktEVc4Oy4fEWJTP/xAAZAQADAQEBAAAAAAAAAAAAAAACAwQBAAX/xAAjEQACAgICAgMBAQEAAAAAAAAAAQIRAyESMQQTIkFRYXEU/9oADAMBAAIRAxEAPwDx0lcmZk9lVvMFIo9JtIUJ1A6q7Tw5pEynNwxo5ldxYr3wImnRQ1rrLyV/7EI3UNbCs3NCob2dLyI1oa1sgFSU6Key1IESFJSokGZRqCJXnn+jq48Iapm1SABEDRRNYfJShvVFwQrmyyylLZdACYzDi4yNlNSuqfMEgK2ccphsBqmcJFanEoiyDR4iQoKjWkaHVS3l8x/XyQwOh3khWN/YxZ0iO93EpaRTcQqBzhCSk7RG1oLG1J2iYlIQmp7SgHnSuhI5Na5ccSAJyjL0mZYb0PqKp3ZJnl12VyjRzeabimElrZcfQJ0VXZHlnfRSrPBGhB91DZjRyayyJI81eo4cW802vwRzKtsdT6FLQPgHqVbqYeRqFSoiGe5WNBqSZvuyw0BcVXV3ho7sgSQJK0uC3lsLch1VoOd/9Q2zGPovOeGrVrw/O3NA0V/DsPoml/8AkJk777r0vGxzSTRFmkrZtrmvbkaVW/MLH8VuaXNyODtDsp6Dbdgg0QhePPpk/dtyiNYWeasix7D8aScwH4vJKo9OhSLyKLigSkC5IN1QjpGks6eaB5KepUpsdlcXE+QUeHO8Q9FbdTBcZRqNkLZHTvaHR/yVulfW3Nr/AJJjaQ6Jwpjoj9R3IttvrSPhf/iVzry15Nd/in4fhYqOyjc7ACdeiLYjwRVotDntIB6oHBL7CUmAnXttyB/xUFW7oHafkU6rbQSOiWjRHRF6/wCmORSN3Q1g/QqOr3cgTBO0jeU6vQAJBCsY0xrqdBw3acpWOFIHlYLxFuRkt3Q6ncPc4AwiWLfCPVDqDvGEtPQTH92SWgakmFFWvWtJaAHR/VLtT+WOSnNNxBDAS6IEb6nWPb9VVGGPa4Z2OA1O0Tl3iVqX2bzpUEnPY2gyo3xSctSm4nM3LrnY7oRpBBRvAOE6l7RNW0IeWkh1IkCo07iJ0fp06Hos9bU2CMwDgHBxpyRmaTDhm8sv1XrvALsOFWpVsatWmS+n9xUOjdJbDh8Qz5hBOq1Y4yexmPNNfZ5diFhUouy1WOpu6PaWn67qq1y+lscsqD9LhgqtLnMyuaSNXZmx0+LfTZeZ8Y9nVLuKlxYhze6zGpSJLtG6uyzqDlIMTqkThx6LcWR5N1R5rKhr1oETqVMGGJgxMTBiek9Utlh4rV2NObWfhEkxtA9UEavYU3cdBrh+23c7XL+sKhi2Ih7jOwMeUcgthh+DNdbPLDOkZvPr6rFYpw9VpiSWvDd8u+8zHyQ45pydg5MTUFQ9uXcJaleHR5ShVvWgHrO3ukfdTU9lUmQcAhXv42VWs7MJ+agBzH1/n7K263imgcg4xo33ZRgdOtRuH1QTl0HylEsIsrdtuC9pJl2uu0mEH7Oazm2lxlflmdOuiiwrE61ai2gxsRPkTqvY8fSjf4RZZW2i/SwllVziycsrNcTWXdPgHki7cSqWwcyDOxWcxa4LyS6TI5pfnZE8dDPFj8wR4uoXJmZvQrl45cUUg3SpBuno2Ro8PPiHoiQOqGWXxD0V4VE2HZCyyFz3hoLiYAUbXIJjd7Lsg2Gp8ymSlSOirCFDiOoHHuSWa7j4tPPkqmJ4tVqO8b3vPV9SoffUoZZ1oP7q6C06n+eaRdvY3ohN69hBFRx9yR6QVpcGvu8p5ohw35T6IDVsczQQN9gqzX1GANGkHlyM80yLoB7NJfPzHQKvWd92B+YJlveZ266H9Qeajru29Quk7QFUyvjXwj1Qy0BziVfxx3hHqhtm7x+xSl0MZfoXjqVRj28teuxBHrqAnX+K974qrpI+ENJ26ARoqlZ2yZkB3CHlQ+OBZIpkda4z6kAec7NAgNhekdmtt3fiLpJIe/8AKwatYR1cSPn5Lzk2fNphHcB4hr0GFjWse1xzOB0e4zM5ufuu560YsEos90tcazQc4BzFxbzcJAMect9NVbubylkfmbLTmJc2NIYAXn8QXlOFcX0zUmqX0XxADgYAAgwR/wCFW4k4xd3T20nkMc3umAxJ3zVCeRiem4U8nJtRKcMY7k3SRJw9eWLLqpbmp9otawp5Zpua4VD6fCWmRpycPNaq17O6VvUfUY8uaQMs/EwE+Iab8vPReVcM2lUVGVWASHteCRpDTJK9XsOJhXGYtLDq1xnwydi1Lzun8SnxI3H5BijhtGnRFKnAbrsI1O6zd/wQ5726loY5zpbEuLvxHcjyRLDatN/3rajjmIdlLpGaMpI+Wyv1cYhSqTiy144yPMON+DjR+/Z1hwA66ZvJYlp8Unpr9Ava8fuRVpOYdnAj/X1XjF+yK7gfxQf3Vvj5HJUzzPKxKLtFik0DL6kfv+6v1/hI8v2Qx7w10cgR+wV26qajzEfqmsjRpOB73JbVQWyDz6aFaDgfDvgqVA7K6cpOgIWAwW6qNpPDBIM6LUjjKu62pUQ0MyAQRvpsvRxt6r8J5NW7R6hX4apVNTS915b2jWDKNcNpjKMs6ozgvaLc0wWOGboTKzHG2MPuKuaoACG7BD5V+vY/DKMnoyveHqFyZmH4SuXn0NKianFNCejZB+xOvsrrd0Psjr7IhT5ooPZCyXNpKzD3mo8wJk/U8lpbh3gdG8FUODrLPcAHkC75LMs6Q7DC2DTbFokjUjRSWjC7fTXfz81u24VSptlwlw5lwAHRolEsLwShWkZNd/51Uaz/AG0Xvxb1ZjcJsqjtYIA/qPT8oTMXsyxodyJIWzxNtNpM6AaGXZfqgGN2DX03GkTBBJE5hIEyD7LPa2/4b/zxS/plLGrFUSdCI+f/AKRGs7VvqheF0S58xo2T7/wohVd4m+qtT1R5k1TIMcOjUNsz4vYq9jR0aqNn8XsVi6OZNc8vRNaUt1uPRMaUDL8LqKLAcjXC/Db7ysGN0YNaj+TW/wCzyCztWtA03XqXZ5xBS+yCnSAbUbJqjm4yfvPMHT0ScicY2hkMsZT4hbF+HqJY2mGgNYA1uni9S7eeaz//AMTtGGXNzRyc50enmjuL4iGNL3kADdec4tj76rjlJa3kOZ8ypMak+mOko3bWzbU8To0/wgAQNgI6IXi2Oh4bToiQZzxpp+EfVYuSdVDb4u6k7bMAZHIhOWG+gZZuHfR6ThjQxrS0ZeRbKJfa5WFteMg4RlI+SK0b19TYQEicJJ7HxzJrQXxS+DWyvLMQuc9V0jUuWyxm8bSpkvMu5BYhsvqT5yfmqfGjVsj8nJejnOzEk+Xz0CtGp4G+U/Qj/ar1DAP81VltPwCejiqWRrslssW7oEZZzT7JtpjJbu0lUzU1AVyldwOXuFvNx6CcU+whb8SxuxygxDFe9JcGkaQmi/PRqQ1ZMwPRdPNKceLMhjjGXJA37S7zXIr335Wrkvl/AwIUgSlInHSDVmdfZXqLt/VDbN+vsiFKq3quXZGy3QIzAHaYPodEXwKxbSvzlaQxwc3yDgASEBFRvVaW3xmk4MOaKkgEdTtKn8hPtF3iSj1L/TRYjwq2sCIEGJ1M+EyIPJG8HsmUnZdJjXlHIBMw668IVXF6Dcwd32SdxI1MQF53J9HsKEe/spYrgTLjO0jnB+cj6qk7B20WmY2+gED6BGcHaGtM1A8kmD5dFQx+uMh9Ftvo6UY1ZirWw7qzcXCCST7OMAfIIFWPjaj2O4xTqU2U6ROUauJ5nkAguZvMyeRXo4b4tv7PD8mScko9Io4x/Sqdpv7K3iXiiNVXoUyDr0T49E9iXR8Q9FE5yfcbqBxWqP2M9lR4oa4qSzu30nh9Nxa4bEKJPpiTojF3Qbv+IatwAapHhGgAgF3UjqtN2e4Nb37q1GscpyMqUy0DMIdDspOkeIAjzCwVSpHmtt2S3+S5qjLLTS1dpLcrwRrymfoEpxSi6ChKbkm2R9ofDLLCu2nTc57HszAuyzMkOHh9vmsPU30W+7XLvNd04MgUhHl4j/PZYJ63GktmznJyphTAqTTM7rSUL3IIA1WKtblzHS0/zzRehxBGrqc+hj6FT5cTk7KMeZRVMXGLnPo7eZ1VEVMoOkDrzPouvMRa8yA4GfyqtUrFyZCDSoXOVuzmkvcB9EWs2SJ5AEfz6obTaZyt57nyRQ1YaQNNIHyiVsgUCLhviT2UirNCmHEd4crARJiTB3gc9OSI1rJjXENIc0HwuH9Td2u+UIJTpD8ceVgbuil7pwRb7K1J9kCD2jfSwZld0XIn9kC5d7EZ6mAikSlNVKFSLzSpaZHP29VTtX+LxHTzV1tdnksbomcGcFIyoRt7LhXbHJQ1L8bNbqeZ5eaxbMqmej4VjhNNp5kBTVnPD2VAGlzXBwzSRIIMfRS8F8N07nCqbmGKoNUTOmYPdAcPSPmh9zRqsJad2mCDyIUGSHBnr4s3JBDE8QY6u+rSZ3YfDsszDv6ojSCVmuIsbJZlB1dp7c0ew7h+tcDMYazqf6j5dVlOPKDLetSY05nNaTU9HEZRHoCfdFihylbF5svGHFAHMkLlZFxT3kKB1dpOirs894yOV0pX1mjdNddNII8iiTB9bKdZ8lQpSUiegEhWtlc8rsyaVlHCzK3nZpbVAKtQD7txYyfzNdJbA8nLBL0Tsoa5/fNcCaQyHQEkVHSBEcoafogy6gxuNfIFdpj5u29RTbPqXP8A2hZMuXseHcKU6teq65Z3rCCCTyB+FzXA6DoQs5xX2VvpeO1JqMMxTdAqgDeOTx8j5KWHkwT4PQyeCT+SMCwaEpHHRPrsLfCQQ4bgiCD0ISZJhWEojGaSfZJHM7pajpMDYKVtGNSuMbodTvso0aPPUovgti66dEaDc8h5RzQB269q7LeGYw8VXDWoXObtOUnKD9J90nIqja7KMbvTPNuK7MUXsowcwGdziI0dAa0eQg69SqeFV9C08tvRXuOceNzeOOXK2lNFg0nLTJBcTzJMlA7OrlqA9dPmucLhR0cnHJYeBS5lGQon1oMKJK2epKSSsn70LlBlXIuAj3oCFMKckhXCHsRrZMK1TtwPMqvT0KtNpOLc3JFZLPsVy4Up16KVlLMQBsi+HWGerTp8nPYz/JwBXJWBYQ4B40/4c5+Zjn03gS0PjKQdXgHQmNOS3j+JcLu67Kr62Q5dWuBa15Gwqen1QzFux9nifSfUAEnLDXT5dVVxrsSrNZnoHMA0HKXCSfKAlyhfY+MuIY4349pUrYfYKlKpULskCTkblPjDYjeB7rxq8NRxe6tmNRxBcXTmJOsla3BeAroXNIVaLmsztznSAxpBcd+n6oJxHcd9XrVOT6jnegkhv0ARQSS0DKQIt2n2VmmyFLZW0sPXkmZlrVgc2nojvDoFUV17QRqqj2wYQpUiiE1IYWJuQqUKRi3k0H6osrBh6J7aDjyVtpT2hC8jCXjxKTrQrVdnfFDbasaVWBRqGS4kjK4NOUz0OgQJ7dD6FDFsfmmmLyR9bTR9BU7pg8THtc10Ze7knJA1ZGhPLppqp8U7x7PAZew+F4BaCCHHJAJg6AH9NV88tcVqcH7Rbu3GXMKrIADamsRoIcIJ001lJn4ykdHP9Hp9/wAJWt41z7luR2wqCGu8IjNI3Gp3B2WMwfsvbVrZTdMNMSZYHh7mjkA4QDt191ssXc+5t8hbDvASzNmyuABgPMc9NByQjCMMr067HEFsHeQZaQRGm41KTzlBqMei7HgwTxynkfy+ghQ7GLIETVrE682CQdtcukSPVVbvsSpvMUbipymWMfEzBdBaQNI25ojxR2kssiwOpOqucDEZWNgEgw7WfSOaw9/21XjnDumUqbQdW5c+Ycg4u266RqqYqT2jz5KCew+ewpoaD9s13M02wWjePHvp6Lb3lZthh4cXj7ig1o5Me6mwNaARuS5o081nuHO1u2uKQFyRQqtbD50pvGxcw6knbQ6+qz3a7xRRq29KjQqMfneKr8jgWhrGlrNGkhpJe49THJDUpOmbqKtHlz6pcSTuSSfUmSuBUacFS0TM0dF0tB6hU76mdxyUtlU+7HyTbioToFAk1I9Jzj61f4UftlRcpfs7ui5P1+EVoHpUhTgmFCGkophL5aWnlr80OaBzUthWyv8AI6fNGiSWw3SpxJHNFuFBN/a/86n+qFSr/D1fLeWzulel/wB4H7o0LXZ9K92MnskFbSE0asjTbzCbSrnvsgpuLMuY1JEB0wKeXfbWUcjkAuKntt7avcH+im8N/vf4W/VfOoIA1XsnbfjUUKVszeo/O7+2mP8AZavFa94ynt4n/QIarR1tltgyjoPPQITc1BPhM/p7KGteuefEfbkmyhZtEjXqInVI0pJ1Qvobj1IkCexNATgEplyJApGlRBShAxiHoVUbBRND6zdSmYSbyfoRuys2GTvafez3edueN8mYZvoqrU8BOZF9n0Q20YXnUS4QMoAOXLIJdvlGm6s0SyoyfwufRHQ5XlhLvXI5Z7griulfPcGsc1zGMzSGxl0aGAgy4DLvpoi2PYrTsbRz6rS9pfqGxM1ajqkjXUgknlt6KJxd0W8l2ee9rlBrBbAaOAqeEEkZSWnNrrM6SenkvNytDxtxKL6571jS1jWNptB3IbJzEDbVx012WeVcFSolm7diLpXJEZg5KE1KEJgSs6ngKdSvIOqZhwlrlECZMBTtfJjnfrQR/wCLBcqGQ9PouWUhfNlUpQkXFOKjhqkYu5JKaMkDtvVzNB/nRTMr5XNd+FzXf4uB/ZUMNPhcOh/ZT1j4SuArZ9Q0KrXM33EiDG+oVp2ItYwucQ1oBLidgAJJKymHYi/7HRMiTRpk6fkasx2lYlUZhzy10Z8rT/aZkfRMcq2Y42eadoHFxvLyo9hIYCW0/wCwHf3Oqyi5KAhbDSoQJ2bRcmuWGkrRomDdK1IN130FHsmCkCiaU9qQy5MkCkCiClYljEKFRqnU+quoe/cpmPsm8npCBSBMCkhPIGeq8K27cOwmpejWvUYHa6CC9opsHlqCY/EpsG/+ywQsru8VMva0zJzUhmp1CP8AqZT1C84xDiqvWoMt3FopMygNa0DRghsnnuT6lHuzrHalNtxRGUsNKpU1BkOFMjQgjcaFJcX2UJ7ow5K5cEieKOKSEqVux/nMLGahAuCRcsMCOGu+IeSK4XbiTKD4Z8R9EUs6pBMKeepDL+NF/uB/AuVf7QVyWCf/2Q=="/>
          <p:cNvSpPr>
            <a:spLocks noChangeAspect="1" noChangeArrowheads="1"/>
          </p:cNvSpPr>
          <p:nvPr/>
        </p:nvSpPr>
        <p:spPr bwMode="auto">
          <a:xfrm>
            <a:off x="345281" y="160338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6" name="Picture 8" descr="http://www.dvdizzy.com/images/f/fourrooms-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80" y="3690190"/>
            <a:ext cx="3080616" cy="223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20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319" y="377157"/>
            <a:ext cx="7886700" cy="1325563"/>
          </a:xfrm>
        </p:spPr>
        <p:txBody>
          <a:bodyPr/>
          <a:lstStyle/>
          <a:p>
            <a:r>
              <a:rPr lang="en-US" dirty="0" smtClean="0"/>
              <a:t>	Injury Prevention Recommendations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67571230"/>
              </p:ext>
            </p:extLst>
          </p:nvPr>
        </p:nvGraphicFramePr>
        <p:xfrm>
          <a:off x="214564" y="673770"/>
          <a:ext cx="421606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779"/>
          <a:stretch/>
        </p:blipFill>
        <p:spPr bwMode="auto">
          <a:xfrm>
            <a:off x="4512407" y="1981744"/>
            <a:ext cx="4457136" cy="2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273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179" y="365126"/>
            <a:ext cx="7685171" cy="10305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Ideal Training Program</a:t>
            </a:r>
            <a:endParaRPr lang="en-US" dirty="0"/>
          </a:p>
        </p:txBody>
      </p:sp>
      <p:sp>
        <p:nvSpPr>
          <p:cNvPr id="1044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12 y/o junior tournament player</a:t>
            </a:r>
          </a:p>
          <a:p>
            <a:pPr eaLnBrk="1" hangingPunct="1"/>
            <a:r>
              <a:rPr lang="en-US" altLang="en-US" dirty="0" smtClean="0"/>
              <a:t>&lt; 12 </a:t>
            </a:r>
            <a:r>
              <a:rPr lang="en-US" altLang="en-US" dirty="0" err="1" smtClean="0"/>
              <a:t>hrs</a:t>
            </a:r>
            <a:r>
              <a:rPr lang="en-US" altLang="en-US" dirty="0" smtClean="0"/>
              <a:t>/week</a:t>
            </a:r>
          </a:p>
          <a:p>
            <a:pPr eaLnBrk="1" hangingPunct="1"/>
            <a:r>
              <a:rPr lang="en-US" altLang="en-US" dirty="0" smtClean="0"/>
              <a:t>&lt;12 </a:t>
            </a:r>
            <a:r>
              <a:rPr lang="en-US" altLang="en-US" dirty="0" err="1" smtClean="0"/>
              <a:t>tourn</a:t>
            </a:r>
            <a:r>
              <a:rPr lang="en-US" altLang="en-US" dirty="0" smtClean="0"/>
              <a:t>/</a:t>
            </a:r>
            <a:r>
              <a:rPr lang="en-US" altLang="en-US" dirty="0" err="1" smtClean="0"/>
              <a:t>yr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Possibly consider another sport (soccer) with an off-season for tennis</a:t>
            </a:r>
          </a:p>
          <a:p>
            <a:pPr eaLnBrk="1" hangingPunct="1"/>
            <a:r>
              <a:rPr lang="en-US" altLang="en-US" dirty="0" smtClean="0"/>
              <a:t>2+ </a:t>
            </a:r>
            <a:r>
              <a:rPr lang="en-US" altLang="en-US" dirty="0" err="1" smtClean="0"/>
              <a:t>hrs</a:t>
            </a:r>
            <a:r>
              <a:rPr lang="en-US" altLang="en-US" dirty="0" smtClean="0"/>
              <a:t>/week injury prevention training, etc.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dirty="0" smtClean="0"/>
              <a:t>	</a:t>
            </a:r>
            <a:r>
              <a:rPr lang="en-US" altLang="en-US" dirty="0" smtClean="0">
                <a:solidFill>
                  <a:srgbClr val="FFC000"/>
                </a:solidFill>
              </a:rPr>
              <a:t>THIS IS NOT POSSIBLE IN CURRENT RANKING SYSTEM TO MAINTAIN A HIGH RANKING</a:t>
            </a:r>
          </a:p>
        </p:txBody>
      </p:sp>
    </p:spTree>
    <p:extLst>
      <p:ext uri="{BB962C8B-B14F-4D97-AF65-F5344CB8AC3E}">
        <p14:creationId xmlns:p14="http://schemas.microsoft.com/office/powerpoint/2010/main" val="200452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194" y="196678"/>
            <a:ext cx="7886700" cy="101850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	Summary of Recommendations</a:t>
            </a:r>
            <a:endParaRPr lang="en-US" sz="36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7873971"/>
              </p:ext>
            </p:extLst>
          </p:nvPr>
        </p:nvGraphicFramePr>
        <p:xfrm>
          <a:off x="648703" y="1152804"/>
          <a:ext cx="758992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438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orte">
    <a:dk1>
      <a:srgbClr val="FFFFFF"/>
    </a:dk1>
    <a:lt1>
      <a:srgbClr val="000000"/>
    </a:lt1>
    <a:dk2>
      <a:srgbClr val="292828"/>
    </a:dk2>
    <a:lt2>
      <a:srgbClr val="DEDEDE"/>
    </a:lt2>
    <a:accent1>
      <a:srgbClr val="C70F0C"/>
    </a:accent1>
    <a:accent2>
      <a:srgbClr val="DD6B0D"/>
    </a:accent2>
    <a:accent3>
      <a:srgbClr val="FAA700"/>
    </a:accent3>
    <a:accent4>
      <a:srgbClr val="93E50D"/>
    </a:accent4>
    <a:accent5>
      <a:srgbClr val="17C7BA"/>
    </a:accent5>
    <a:accent6>
      <a:srgbClr val="0A96E4"/>
    </a:accent6>
    <a:hlink>
      <a:srgbClr val="8F3BED"/>
    </a:hlink>
    <a:folHlink>
      <a:srgbClr val="C29EEB"/>
    </a:folHlink>
  </a:clrScheme>
  <a:fontScheme name="Forte">
    <a:majorFont>
      <a:latin typeface="Constantia"/>
      <a:ea typeface=""/>
      <a:cs typeface=""/>
      <a:font script="Jpan" typeface="ＭＳ 明朝"/>
    </a:majorFont>
    <a:minorFont>
      <a:latin typeface="Constantia"/>
      <a:ea typeface=""/>
      <a:cs typeface=""/>
      <a:font script="Jpan" typeface="ＭＳ 明朝"/>
    </a:minorFont>
  </a:fontScheme>
  <a:fmtScheme name="Forte">
    <a:fillStyleLst>
      <a:solidFill>
        <a:schemeClr val="phClr"/>
      </a:solidFill>
      <a:gradFill rotWithShape="1">
        <a:gsLst>
          <a:gs pos="0">
            <a:schemeClr val="phClr">
              <a:tint val="100000"/>
              <a:shade val="80000"/>
              <a:satMod val="150000"/>
              <a:lumMod val="70000"/>
            </a:schemeClr>
          </a:gs>
          <a:gs pos="35000">
            <a:schemeClr val="phClr">
              <a:tint val="100000"/>
              <a:shade val="90000"/>
              <a:satMod val="150000"/>
              <a:lumMod val="80000"/>
            </a:schemeClr>
          </a:gs>
          <a:gs pos="100000">
            <a:schemeClr val="phClr">
              <a:tint val="100000"/>
              <a:satMod val="150000"/>
              <a:lumMod val="11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0000"/>
              <a:satMod val="130000"/>
              <a:lumMod val="80000"/>
            </a:schemeClr>
          </a:gs>
          <a:gs pos="80000">
            <a:schemeClr val="phClr">
              <a:shade val="90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114300" sx="105000" sy="105000" algn="ctr" rotWithShape="0">
            <a:srgbClr val="5F5F5F">
              <a:alpha val="50000"/>
            </a:srgbClr>
          </a:outerShdw>
        </a:effectLst>
        <a:scene3d>
          <a:camera prst="orthographicFront">
            <a:rot lat="0" lon="0" rev="0"/>
          </a:camera>
          <a:lightRig rig="twoPt" dir="tr">
            <a:rot lat="0" lon="0" rev="5400000"/>
          </a:lightRig>
        </a:scene3d>
        <a:sp3d>
          <a:bevelT w="12700" h="25400"/>
        </a:sp3d>
      </a:effectStyle>
      <a:effectStyle>
        <a:effectLst>
          <a:outerShdw blurRad="114300" dist="25400" sx="103000" sy="103000" algn="ctr" rotWithShape="0">
            <a:srgbClr val="4B4B4B">
              <a:alpha val="50000"/>
            </a:srgbClr>
          </a:outerShdw>
          <a:reflection blurRad="38100" stA="80000" endPos="50000" dist="38100" dir="5400000" sy="-100000" rotWithShape="0"/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>
          <a:bevelT w="127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blipFill>
        <a:blip xmlns:r="http://schemas.openxmlformats.org/officeDocument/2006/relationships" r:embed="rId1"/>
        <a:stretch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14239</TotalTime>
  <Words>1297</Words>
  <Application>Microsoft Office PowerPoint</Application>
  <PresentationFormat>On-screen Show (4:3)</PresentationFormat>
  <Paragraphs>451</Paragraphs>
  <Slides>37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Executive</vt:lpstr>
      <vt:lpstr>Worksheet</vt:lpstr>
      <vt:lpstr>Chart</vt:lpstr>
      <vt:lpstr>Sports Specialization in Tennis</vt:lpstr>
      <vt:lpstr>  Too early for doubles?</vt:lpstr>
      <vt:lpstr>PowerPoint Presentation</vt:lpstr>
      <vt:lpstr>  INJURY PREVENTION</vt:lpstr>
      <vt:lpstr>  Training profiles of US Junior Elite   </vt:lpstr>
      <vt:lpstr>  US JUNIOR TENNIS   </vt:lpstr>
      <vt:lpstr> Injury Prevention Recommendations</vt:lpstr>
      <vt:lpstr>Ideal Training Program</vt:lpstr>
      <vt:lpstr> Summary of Recommendations</vt:lpstr>
      <vt:lpstr>Training and sports specialization risks in junior elite tennis players</vt:lpstr>
      <vt:lpstr>  Methods</vt:lpstr>
      <vt:lpstr>  “Training and Sports Specialization Risks in Junior Elite Tennis Players,” Jayanthi, Dechert, Luke et al.</vt:lpstr>
      <vt:lpstr>   Results </vt:lpstr>
      <vt:lpstr>PowerPoint Presentation</vt:lpstr>
      <vt:lpstr> Defining Sports Specialization</vt:lpstr>
      <vt:lpstr>Rates and Degrees of Specialization</vt:lpstr>
      <vt:lpstr>Sports Specialization Rates (Tennis)</vt:lpstr>
      <vt:lpstr>Organized weekly training (Tennis)</vt:lpstr>
      <vt:lpstr>Recreational/free play (Tennis)</vt:lpstr>
      <vt:lpstr>Sports Training Ratio (Tennis)</vt:lpstr>
      <vt:lpstr>% Injured (Tennis)</vt:lpstr>
      <vt:lpstr>% Overuse Injuries (Tennis)</vt:lpstr>
      <vt:lpstr>% Serious Overuse Injuries (Tennis)</vt:lpstr>
      <vt:lpstr>Overall Report Card (Tennis vs other sports) </vt:lpstr>
      <vt:lpstr>Competitive Tennis players</vt:lpstr>
      <vt:lpstr>What message should we send about tennis: Tennis across the lifespan</vt:lpstr>
      <vt:lpstr>10 and under tennis</vt:lpstr>
      <vt:lpstr>Early introduction, Late specialization</vt:lpstr>
      <vt:lpstr>LEVELS OF JUNIOR PLAYER</vt:lpstr>
      <vt:lpstr>Health Status of Parent-Child Dyads</vt:lpstr>
      <vt:lpstr>Child’s energy expenditure</vt:lpstr>
      <vt:lpstr>Parents Energy expenditure</vt:lpstr>
      <vt:lpstr>Parent child study  </vt:lpstr>
      <vt:lpstr> USTA Junior tennis can lead the way for youth sports!</vt:lpstr>
      <vt:lpstr>PowerPoint Presentation</vt:lpstr>
      <vt:lpstr>Proposal for USTA-junior tennis</vt:lpstr>
      <vt:lpstr>  Thank You!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neerujayanthi</dc:creator>
  <cp:lastModifiedBy>neerujayanthi</cp:lastModifiedBy>
  <cp:revision>20</cp:revision>
  <dcterms:created xsi:type="dcterms:W3CDTF">2015-09-22T02:48:05Z</dcterms:created>
  <dcterms:modified xsi:type="dcterms:W3CDTF">2015-11-16T03:52:55Z</dcterms:modified>
</cp:coreProperties>
</file>